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80" r:id="rId3"/>
    <p:sldId id="258" r:id="rId4"/>
    <p:sldId id="257" r:id="rId5"/>
    <p:sldId id="259" r:id="rId6"/>
    <p:sldId id="270" r:id="rId7"/>
    <p:sldId id="260" r:id="rId8"/>
    <p:sldId id="271" r:id="rId9"/>
    <p:sldId id="261" r:id="rId10"/>
    <p:sldId id="262" r:id="rId11"/>
    <p:sldId id="263" r:id="rId12"/>
    <p:sldId id="274" r:id="rId13"/>
    <p:sldId id="265" r:id="rId14"/>
    <p:sldId id="275" r:id="rId15"/>
    <p:sldId id="276" r:id="rId16"/>
    <p:sldId id="277" r:id="rId17"/>
    <p:sldId id="266" r:id="rId18"/>
    <p:sldId id="278" r:id="rId19"/>
    <p:sldId id="267" r:id="rId20"/>
    <p:sldId id="272" r:id="rId21"/>
    <p:sldId id="279" r:id="rId22"/>
    <p:sldId id="281" r:id="rId23"/>
    <p:sldId id="282" r:id="rId24"/>
    <p:sldId id="283" r:id="rId25"/>
    <p:sldId id="284" r:id="rId26"/>
    <p:sldId id="285" r:id="rId27"/>
    <p:sldId id="269"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0EEE0DA-F10A-4F41-8DBA-0E6C97AAFC70}" v="571" dt="2024-01-14T17:55:21.571"/>
    <p1510:client id="{30154397-7BC2-43AA-AE20-A03EFDE940E8}" v="2140" dt="2024-01-10T18:29:11.729"/>
    <p1510:client id="{EC494DCA-C71E-4EB7-8B34-A31E8B9349D2}" v="374" dt="2024-01-10T16:34:09.74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2" autoAdjust="0"/>
    <p:restoredTop sz="94660"/>
  </p:normalViewPr>
  <p:slideViewPr>
    <p:cSldViewPr snapToGrid="0">
      <p:cViewPr varScale="1">
        <p:scale>
          <a:sx n="86" d="100"/>
          <a:sy n="86" d="100"/>
        </p:scale>
        <p:origin x="96" y="8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 Id="rId8" Type="http://schemas.openxmlformats.org/officeDocument/2006/relationships/slide" Target="slides/slide7.xml"/></Relationships>
</file>

<file path=ppt/diagrams/_rels/data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_rels/data3.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4.png"/><Relationship Id="rId7" Type="http://schemas.openxmlformats.org/officeDocument/2006/relationships/image" Target="../media/image16.pn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5.svg"/></Relationships>
</file>

<file path=ppt/diagrams/_rels/data5.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20.png"/><Relationship Id="rId7" Type="http://schemas.openxmlformats.org/officeDocument/2006/relationships/image" Target="../media/image24.png"/><Relationship Id="rId12" Type="http://schemas.openxmlformats.org/officeDocument/2006/relationships/image" Target="../media/image29.svg"/><Relationship Id="rId2" Type="http://schemas.openxmlformats.org/officeDocument/2006/relationships/image" Target="../media/image19.svg"/><Relationship Id="rId1" Type="http://schemas.openxmlformats.org/officeDocument/2006/relationships/image" Target="../media/image18.png"/><Relationship Id="rId6" Type="http://schemas.openxmlformats.org/officeDocument/2006/relationships/image" Target="../media/image23.svg"/><Relationship Id="rId11" Type="http://schemas.openxmlformats.org/officeDocument/2006/relationships/image" Target="../media/image28.png"/><Relationship Id="rId5" Type="http://schemas.openxmlformats.org/officeDocument/2006/relationships/image" Target="../media/image22.png"/><Relationship Id="rId10" Type="http://schemas.openxmlformats.org/officeDocument/2006/relationships/image" Target="../media/image27.svg"/><Relationship Id="rId4" Type="http://schemas.openxmlformats.org/officeDocument/2006/relationships/image" Target="../media/image21.svg"/><Relationship Id="rId9" Type="http://schemas.openxmlformats.org/officeDocument/2006/relationships/image" Target="../media/image26.png"/></Relationships>
</file>

<file path=ppt/diagrams/_rels/data7.xml.rels><?xml version="1.0" encoding="UTF-8" standalone="yes"?>
<Relationships xmlns="http://schemas.openxmlformats.org/package/2006/relationships"><Relationship Id="rId8" Type="http://schemas.openxmlformats.org/officeDocument/2006/relationships/image" Target="../media/image52.svg"/><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image" Target="../media/image46.svg"/><Relationship Id="rId1" Type="http://schemas.openxmlformats.org/officeDocument/2006/relationships/image" Target="../media/image45.png"/><Relationship Id="rId6" Type="http://schemas.openxmlformats.org/officeDocument/2006/relationships/image" Target="../media/image50.svg"/><Relationship Id="rId5" Type="http://schemas.openxmlformats.org/officeDocument/2006/relationships/image" Target="../media/image49.png"/><Relationship Id="rId4" Type="http://schemas.openxmlformats.org/officeDocument/2006/relationships/image" Target="../media/image48.svg"/></Relationships>
</file>

<file path=ppt/diagrams/_rels/data8.xml.rels><?xml version="1.0" encoding="UTF-8" standalone="yes"?>
<Relationships xmlns="http://schemas.openxmlformats.org/package/2006/relationships"><Relationship Id="rId8" Type="http://schemas.openxmlformats.org/officeDocument/2006/relationships/image" Target="../media/image61.svg"/><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image" Target="../media/image55.svg"/><Relationship Id="rId1" Type="http://schemas.openxmlformats.org/officeDocument/2006/relationships/image" Target="../media/image54.png"/><Relationship Id="rId6" Type="http://schemas.openxmlformats.org/officeDocument/2006/relationships/image" Target="../media/image59.svg"/><Relationship Id="rId5" Type="http://schemas.openxmlformats.org/officeDocument/2006/relationships/image" Target="../media/image58.png"/><Relationship Id="rId10" Type="http://schemas.openxmlformats.org/officeDocument/2006/relationships/image" Target="../media/image63.svg"/><Relationship Id="rId4" Type="http://schemas.openxmlformats.org/officeDocument/2006/relationships/image" Target="../media/image57.svg"/><Relationship Id="rId9" Type="http://schemas.openxmlformats.org/officeDocument/2006/relationships/image" Target="../media/image62.png"/></Relationships>
</file>

<file path=ppt/diagrams/_rels/drawing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_rels/drawing3.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4.png"/><Relationship Id="rId7" Type="http://schemas.openxmlformats.org/officeDocument/2006/relationships/image" Target="../media/image16.pn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5.svg"/></Relationships>
</file>

<file path=ppt/diagrams/_rels/drawing5.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20.png"/><Relationship Id="rId7" Type="http://schemas.openxmlformats.org/officeDocument/2006/relationships/image" Target="../media/image24.png"/><Relationship Id="rId12" Type="http://schemas.openxmlformats.org/officeDocument/2006/relationships/image" Target="../media/image29.svg"/><Relationship Id="rId2" Type="http://schemas.openxmlformats.org/officeDocument/2006/relationships/image" Target="../media/image19.svg"/><Relationship Id="rId1" Type="http://schemas.openxmlformats.org/officeDocument/2006/relationships/image" Target="../media/image18.png"/><Relationship Id="rId6" Type="http://schemas.openxmlformats.org/officeDocument/2006/relationships/image" Target="../media/image23.svg"/><Relationship Id="rId11" Type="http://schemas.openxmlformats.org/officeDocument/2006/relationships/image" Target="../media/image28.png"/><Relationship Id="rId5" Type="http://schemas.openxmlformats.org/officeDocument/2006/relationships/image" Target="../media/image22.png"/><Relationship Id="rId10" Type="http://schemas.openxmlformats.org/officeDocument/2006/relationships/image" Target="../media/image27.svg"/><Relationship Id="rId4" Type="http://schemas.openxmlformats.org/officeDocument/2006/relationships/image" Target="../media/image21.svg"/><Relationship Id="rId9" Type="http://schemas.openxmlformats.org/officeDocument/2006/relationships/image" Target="../media/image26.png"/></Relationships>
</file>

<file path=ppt/diagrams/_rels/drawing7.xml.rels><?xml version="1.0" encoding="UTF-8" standalone="yes"?>
<Relationships xmlns="http://schemas.openxmlformats.org/package/2006/relationships"><Relationship Id="rId8" Type="http://schemas.openxmlformats.org/officeDocument/2006/relationships/image" Target="../media/image52.svg"/><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image" Target="../media/image46.svg"/><Relationship Id="rId1" Type="http://schemas.openxmlformats.org/officeDocument/2006/relationships/image" Target="../media/image45.png"/><Relationship Id="rId6" Type="http://schemas.openxmlformats.org/officeDocument/2006/relationships/image" Target="../media/image50.svg"/><Relationship Id="rId5" Type="http://schemas.openxmlformats.org/officeDocument/2006/relationships/image" Target="../media/image49.png"/><Relationship Id="rId4" Type="http://schemas.openxmlformats.org/officeDocument/2006/relationships/image" Target="../media/image48.svg"/></Relationships>
</file>

<file path=ppt/diagrams/_rels/drawing8.xml.rels><?xml version="1.0" encoding="UTF-8" standalone="yes"?>
<Relationships xmlns="http://schemas.openxmlformats.org/package/2006/relationships"><Relationship Id="rId8" Type="http://schemas.openxmlformats.org/officeDocument/2006/relationships/image" Target="../media/image61.svg"/><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image" Target="../media/image55.svg"/><Relationship Id="rId1" Type="http://schemas.openxmlformats.org/officeDocument/2006/relationships/image" Target="../media/image54.png"/><Relationship Id="rId6" Type="http://schemas.openxmlformats.org/officeDocument/2006/relationships/image" Target="../media/image59.svg"/><Relationship Id="rId5" Type="http://schemas.openxmlformats.org/officeDocument/2006/relationships/image" Target="../media/image58.png"/><Relationship Id="rId10" Type="http://schemas.openxmlformats.org/officeDocument/2006/relationships/image" Target="../media/image63.svg"/><Relationship Id="rId4" Type="http://schemas.openxmlformats.org/officeDocument/2006/relationships/image" Target="../media/image57.svg"/><Relationship Id="rId9" Type="http://schemas.openxmlformats.org/officeDocument/2006/relationships/image" Target="../media/image62.png"/></Relationships>
</file>

<file path=ppt/diagrams/colors1.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18/5/colors/Iconchunking_neutralicontext_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bg1"/>
    </dgm:fillClrLst>
    <dgm:linClrLst meth="repeat">
      <a:schemeClr val="lt2">
        <a:alpha val="0"/>
      </a:schemeClr>
    </dgm:linClrLst>
    <dgm:effectClrLst/>
    <dgm:txLinClrLst/>
    <dgm:txFillClrLst meth="repeat">
      <a:schemeClr val="dk1"/>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dgm:fillClrLst>
    <dgm:linClrLst meth="repeat">
      <a:schemeClr val="lt2">
        <a:alpha val="0"/>
      </a:schemeClr>
    </dgm:linClrLst>
    <dgm:effectClrLst/>
    <dgm:txLinClrLst/>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48FE3AB-7685-4C7D-AE81-79C90EE5C2A3}"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79DFDF34-582E-4822-9684-099175A2EE9F}">
      <dgm:prSet/>
      <dgm:spPr/>
      <dgm:t>
        <a:bodyPr/>
        <a:lstStyle/>
        <a:p>
          <a:r>
            <a:rPr lang="en-US"/>
            <a:t>Problem cases with temple flowers can vary depending on the context. However, the issue usually involves the management or disposal of flowers used in religious shrines or ceremonies. Temples often receive many flowers as offerings, and the challenge is what to do with these flowers after they have been used in worship The main themes of temple flowers are as follows: </a:t>
          </a:r>
        </a:p>
      </dgm:t>
    </dgm:pt>
    <dgm:pt modelId="{CD44EB1A-67D4-480E-BF9D-C6ACB687FFB8}" type="parTrans" cxnId="{4A2B8655-CFBE-4692-B635-A15C7A5B1A60}">
      <dgm:prSet/>
      <dgm:spPr/>
      <dgm:t>
        <a:bodyPr/>
        <a:lstStyle/>
        <a:p>
          <a:endParaRPr lang="en-US"/>
        </a:p>
      </dgm:t>
    </dgm:pt>
    <dgm:pt modelId="{7692449D-B04B-45DC-936D-49A5227D0367}" type="sibTrans" cxnId="{4A2B8655-CFBE-4692-B635-A15C7A5B1A60}">
      <dgm:prSet/>
      <dgm:spPr/>
      <dgm:t>
        <a:bodyPr/>
        <a:lstStyle/>
        <a:p>
          <a:endParaRPr lang="en-US"/>
        </a:p>
      </dgm:t>
    </dgm:pt>
    <dgm:pt modelId="{FA430093-61E7-4EDF-8D18-FE84C32670BF}">
      <dgm:prSet/>
      <dgm:spPr/>
      <dgm:t>
        <a:bodyPr/>
        <a:lstStyle/>
        <a:p>
          <a:r>
            <a:rPr lang="en-US"/>
            <a:t>Waste: Once used in ritual or worship, flowers decompose and become garbage. The removal of these blooms can cause environmental problems if not properly managed. </a:t>
          </a:r>
        </a:p>
      </dgm:t>
    </dgm:pt>
    <dgm:pt modelId="{B0050710-C7A3-4E59-9BE4-FF4D630B20ED}" type="parTrans" cxnId="{4733B710-9B53-443A-860B-50433AA6BF9B}">
      <dgm:prSet/>
      <dgm:spPr/>
      <dgm:t>
        <a:bodyPr/>
        <a:lstStyle/>
        <a:p>
          <a:endParaRPr lang="en-US"/>
        </a:p>
      </dgm:t>
    </dgm:pt>
    <dgm:pt modelId="{3F4A506C-7F5E-4B70-B791-B322C5F85F63}" type="sibTrans" cxnId="{4733B710-9B53-443A-860B-50433AA6BF9B}">
      <dgm:prSet/>
      <dgm:spPr/>
      <dgm:t>
        <a:bodyPr/>
        <a:lstStyle/>
        <a:p>
          <a:endParaRPr lang="en-US"/>
        </a:p>
      </dgm:t>
    </dgm:pt>
    <dgm:pt modelId="{A652AF64-FA69-4969-803E-E9A7455141D0}">
      <dgm:prSet/>
      <dgm:spPr/>
      <dgm:t>
        <a:bodyPr/>
        <a:lstStyle/>
        <a:p>
          <a:r>
            <a:rPr lang="en-US"/>
            <a:t>Environment: Improper disposal of litter, such as dumping it in rivers or landfills, can cause pollution and harm ecosystems.</a:t>
          </a:r>
        </a:p>
      </dgm:t>
    </dgm:pt>
    <dgm:pt modelId="{4BB2C484-0C5F-4557-B478-7A38732EA25B}" type="parTrans" cxnId="{8A171E76-B1B0-4EAE-9BB8-835BEF4A3FA5}">
      <dgm:prSet/>
      <dgm:spPr/>
      <dgm:t>
        <a:bodyPr/>
        <a:lstStyle/>
        <a:p>
          <a:endParaRPr lang="en-US"/>
        </a:p>
      </dgm:t>
    </dgm:pt>
    <dgm:pt modelId="{DABDD55B-4172-409F-B9C8-D01E845F762C}" type="sibTrans" cxnId="{8A171E76-B1B0-4EAE-9BB8-835BEF4A3FA5}">
      <dgm:prSet/>
      <dgm:spPr/>
      <dgm:t>
        <a:bodyPr/>
        <a:lstStyle/>
        <a:p>
          <a:endParaRPr lang="en-US"/>
        </a:p>
      </dgm:t>
    </dgm:pt>
    <dgm:pt modelId="{8D2AA8B0-72EA-4A4E-A7D0-DECC18A1E612}" type="pres">
      <dgm:prSet presAssocID="{748FE3AB-7685-4C7D-AE81-79C90EE5C2A3}" presName="root" presStyleCnt="0">
        <dgm:presLayoutVars>
          <dgm:dir/>
          <dgm:resizeHandles val="exact"/>
        </dgm:presLayoutVars>
      </dgm:prSet>
      <dgm:spPr/>
    </dgm:pt>
    <dgm:pt modelId="{3946C62C-61E6-44C7-9A10-E961A9CB464E}" type="pres">
      <dgm:prSet presAssocID="{79DFDF34-582E-4822-9684-099175A2EE9F}" presName="compNode" presStyleCnt="0"/>
      <dgm:spPr/>
    </dgm:pt>
    <dgm:pt modelId="{DB4D2731-8211-4E47-888E-F80CED33880F}" type="pres">
      <dgm:prSet presAssocID="{79DFDF34-582E-4822-9684-099175A2EE9F}" presName="bgRect" presStyleLbl="bgShp" presStyleIdx="0" presStyleCnt="3"/>
      <dgm:spPr/>
    </dgm:pt>
    <dgm:pt modelId="{2FC93F69-4A95-427D-9B72-9BC8C18C0B2B}" type="pres">
      <dgm:prSet presAssocID="{79DFDF34-582E-4822-9684-099175A2EE9F}"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Flower in pot"/>
        </a:ext>
      </dgm:extLst>
    </dgm:pt>
    <dgm:pt modelId="{03E6DD93-15A3-41BE-969C-A105BE4F91AD}" type="pres">
      <dgm:prSet presAssocID="{79DFDF34-582E-4822-9684-099175A2EE9F}" presName="spaceRect" presStyleCnt="0"/>
      <dgm:spPr/>
    </dgm:pt>
    <dgm:pt modelId="{347F88D3-2528-4BBC-BD15-AAF09F551FD9}" type="pres">
      <dgm:prSet presAssocID="{79DFDF34-582E-4822-9684-099175A2EE9F}" presName="parTx" presStyleLbl="revTx" presStyleIdx="0" presStyleCnt="3">
        <dgm:presLayoutVars>
          <dgm:chMax val="0"/>
          <dgm:chPref val="0"/>
        </dgm:presLayoutVars>
      </dgm:prSet>
      <dgm:spPr/>
    </dgm:pt>
    <dgm:pt modelId="{157EAC50-1FC0-4EE3-A592-72766D92DB4E}" type="pres">
      <dgm:prSet presAssocID="{7692449D-B04B-45DC-936D-49A5227D0367}" presName="sibTrans" presStyleCnt="0"/>
      <dgm:spPr/>
    </dgm:pt>
    <dgm:pt modelId="{C4A5D6F8-D10E-4577-9B85-783175841F1D}" type="pres">
      <dgm:prSet presAssocID="{FA430093-61E7-4EDF-8D18-FE84C32670BF}" presName="compNode" presStyleCnt="0"/>
      <dgm:spPr/>
    </dgm:pt>
    <dgm:pt modelId="{090EB5F4-926E-4D45-A4A8-8E894475447B}" type="pres">
      <dgm:prSet presAssocID="{FA430093-61E7-4EDF-8D18-FE84C32670BF}" presName="bgRect" presStyleLbl="bgShp" presStyleIdx="1" presStyleCnt="3"/>
      <dgm:spPr/>
    </dgm:pt>
    <dgm:pt modelId="{E9B70732-271D-4E5D-A3DA-887CD11BF38D}" type="pres">
      <dgm:prSet presAssocID="{FA430093-61E7-4EDF-8D18-FE84C32670BF}"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Open Hand with Plant"/>
        </a:ext>
      </dgm:extLst>
    </dgm:pt>
    <dgm:pt modelId="{AB3CC9B1-3C78-44A0-825A-C95DD2907F95}" type="pres">
      <dgm:prSet presAssocID="{FA430093-61E7-4EDF-8D18-FE84C32670BF}" presName="spaceRect" presStyleCnt="0"/>
      <dgm:spPr/>
    </dgm:pt>
    <dgm:pt modelId="{D3AE8D96-B449-4955-92C1-57071AF1F45A}" type="pres">
      <dgm:prSet presAssocID="{FA430093-61E7-4EDF-8D18-FE84C32670BF}" presName="parTx" presStyleLbl="revTx" presStyleIdx="1" presStyleCnt="3">
        <dgm:presLayoutVars>
          <dgm:chMax val="0"/>
          <dgm:chPref val="0"/>
        </dgm:presLayoutVars>
      </dgm:prSet>
      <dgm:spPr/>
    </dgm:pt>
    <dgm:pt modelId="{29B4E41F-1B58-40AF-94B3-FDC67F76B1AA}" type="pres">
      <dgm:prSet presAssocID="{3F4A506C-7F5E-4B70-B791-B322C5F85F63}" presName="sibTrans" presStyleCnt="0"/>
      <dgm:spPr/>
    </dgm:pt>
    <dgm:pt modelId="{AD7D62D2-F58C-44ED-9BD0-2E43C609A775}" type="pres">
      <dgm:prSet presAssocID="{A652AF64-FA69-4969-803E-E9A7455141D0}" presName="compNode" presStyleCnt="0"/>
      <dgm:spPr/>
    </dgm:pt>
    <dgm:pt modelId="{A54837CD-44DE-4605-8F1F-307202043DCB}" type="pres">
      <dgm:prSet presAssocID="{A652AF64-FA69-4969-803E-E9A7455141D0}" presName="bgRect" presStyleLbl="bgShp" presStyleIdx="2" presStyleCnt="3"/>
      <dgm:spPr/>
    </dgm:pt>
    <dgm:pt modelId="{F0D558B4-9C1D-40EC-BAB7-09CA586F4B1E}" type="pres">
      <dgm:prSet presAssocID="{A652AF64-FA69-4969-803E-E9A7455141D0}"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Recycle Sign"/>
        </a:ext>
      </dgm:extLst>
    </dgm:pt>
    <dgm:pt modelId="{1220CE32-3D41-4B85-B4FF-050B9541D0FF}" type="pres">
      <dgm:prSet presAssocID="{A652AF64-FA69-4969-803E-E9A7455141D0}" presName="spaceRect" presStyleCnt="0"/>
      <dgm:spPr/>
    </dgm:pt>
    <dgm:pt modelId="{B1F5B659-CC40-4DF4-B0F1-A87182F690E7}" type="pres">
      <dgm:prSet presAssocID="{A652AF64-FA69-4969-803E-E9A7455141D0}" presName="parTx" presStyleLbl="revTx" presStyleIdx="2" presStyleCnt="3">
        <dgm:presLayoutVars>
          <dgm:chMax val="0"/>
          <dgm:chPref val="0"/>
        </dgm:presLayoutVars>
      </dgm:prSet>
      <dgm:spPr/>
    </dgm:pt>
  </dgm:ptLst>
  <dgm:cxnLst>
    <dgm:cxn modelId="{4733B710-9B53-443A-860B-50433AA6BF9B}" srcId="{748FE3AB-7685-4C7D-AE81-79C90EE5C2A3}" destId="{FA430093-61E7-4EDF-8D18-FE84C32670BF}" srcOrd="1" destOrd="0" parTransId="{B0050710-C7A3-4E59-9BE4-FF4D630B20ED}" sibTransId="{3F4A506C-7F5E-4B70-B791-B322C5F85F63}"/>
    <dgm:cxn modelId="{FF6BF12C-FF3D-4B5B-B7B8-D7F8503C7FF6}" type="presOf" srcId="{79DFDF34-582E-4822-9684-099175A2EE9F}" destId="{347F88D3-2528-4BBC-BD15-AAF09F551FD9}" srcOrd="0" destOrd="0" presId="urn:microsoft.com/office/officeart/2018/2/layout/IconVerticalSolidList"/>
    <dgm:cxn modelId="{6CB6DD74-7339-4E64-B4EF-416F1F34F7EF}" type="presOf" srcId="{748FE3AB-7685-4C7D-AE81-79C90EE5C2A3}" destId="{8D2AA8B0-72EA-4A4E-A7D0-DECC18A1E612}" srcOrd="0" destOrd="0" presId="urn:microsoft.com/office/officeart/2018/2/layout/IconVerticalSolidList"/>
    <dgm:cxn modelId="{4A2B8655-CFBE-4692-B635-A15C7A5B1A60}" srcId="{748FE3AB-7685-4C7D-AE81-79C90EE5C2A3}" destId="{79DFDF34-582E-4822-9684-099175A2EE9F}" srcOrd="0" destOrd="0" parTransId="{CD44EB1A-67D4-480E-BF9D-C6ACB687FFB8}" sibTransId="{7692449D-B04B-45DC-936D-49A5227D0367}"/>
    <dgm:cxn modelId="{8A171E76-B1B0-4EAE-9BB8-835BEF4A3FA5}" srcId="{748FE3AB-7685-4C7D-AE81-79C90EE5C2A3}" destId="{A652AF64-FA69-4969-803E-E9A7455141D0}" srcOrd="2" destOrd="0" parTransId="{4BB2C484-0C5F-4557-B478-7A38732EA25B}" sibTransId="{DABDD55B-4172-409F-B9C8-D01E845F762C}"/>
    <dgm:cxn modelId="{719496A6-4017-4689-90CC-67547366FAB8}" type="presOf" srcId="{FA430093-61E7-4EDF-8D18-FE84C32670BF}" destId="{D3AE8D96-B449-4955-92C1-57071AF1F45A}" srcOrd="0" destOrd="0" presId="urn:microsoft.com/office/officeart/2018/2/layout/IconVerticalSolidList"/>
    <dgm:cxn modelId="{43965EF7-3242-436F-994C-2AA0DBDD3210}" type="presOf" srcId="{A652AF64-FA69-4969-803E-E9A7455141D0}" destId="{B1F5B659-CC40-4DF4-B0F1-A87182F690E7}" srcOrd="0" destOrd="0" presId="urn:microsoft.com/office/officeart/2018/2/layout/IconVerticalSolidList"/>
    <dgm:cxn modelId="{FF8EBF34-1191-4BF1-A9D7-45B27F51694B}" type="presParOf" srcId="{8D2AA8B0-72EA-4A4E-A7D0-DECC18A1E612}" destId="{3946C62C-61E6-44C7-9A10-E961A9CB464E}" srcOrd="0" destOrd="0" presId="urn:microsoft.com/office/officeart/2018/2/layout/IconVerticalSolidList"/>
    <dgm:cxn modelId="{6C2A5EFA-9FA3-4BC4-9197-B9C184307B89}" type="presParOf" srcId="{3946C62C-61E6-44C7-9A10-E961A9CB464E}" destId="{DB4D2731-8211-4E47-888E-F80CED33880F}" srcOrd="0" destOrd="0" presId="urn:microsoft.com/office/officeart/2018/2/layout/IconVerticalSolidList"/>
    <dgm:cxn modelId="{FBFFDF75-E931-4BD2-A593-74578551EC26}" type="presParOf" srcId="{3946C62C-61E6-44C7-9A10-E961A9CB464E}" destId="{2FC93F69-4A95-427D-9B72-9BC8C18C0B2B}" srcOrd="1" destOrd="0" presId="urn:microsoft.com/office/officeart/2018/2/layout/IconVerticalSolidList"/>
    <dgm:cxn modelId="{27477F2D-E696-4CFC-8A5F-A27EA8AB4E5B}" type="presParOf" srcId="{3946C62C-61E6-44C7-9A10-E961A9CB464E}" destId="{03E6DD93-15A3-41BE-969C-A105BE4F91AD}" srcOrd="2" destOrd="0" presId="urn:microsoft.com/office/officeart/2018/2/layout/IconVerticalSolidList"/>
    <dgm:cxn modelId="{B3F9E5E5-F993-4415-9CF3-745859A10A36}" type="presParOf" srcId="{3946C62C-61E6-44C7-9A10-E961A9CB464E}" destId="{347F88D3-2528-4BBC-BD15-AAF09F551FD9}" srcOrd="3" destOrd="0" presId="urn:microsoft.com/office/officeart/2018/2/layout/IconVerticalSolidList"/>
    <dgm:cxn modelId="{61BE148A-5B59-44C4-910B-7D80A52D3ECB}" type="presParOf" srcId="{8D2AA8B0-72EA-4A4E-A7D0-DECC18A1E612}" destId="{157EAC50-1FC0-4EE3-A592-72766D92DB4E}" srcOrd="1" destOrd="0" presId="urn:microsoft.com/office/officeart/2018/2/layout/IconVerticalSolidList"/>
    <dgm:cxn modelId="{A8CB388B-5432-4BC9-BD3B-AE0F880C90BA}" type="presParOf" srcId="{8D2AA8B0-72EA-4A4E-A7D0-DECC18A1E612}" destId="{C4A5D6F8-D10E-4577-9B85-783175841F1D}" srcOrd="2" destOrd="0" presId="urn:microsoft.com/office/officeart/2018/2/layout/IconVerticalSolidList"/>
    <dgm:cxn modelId="{82625F59-1068-4286-A964-B3DC8E8C4B20}" type="presParOf" srcId="{C4A5D6F8-D10E-4577-9B85-783175841F1D}" destId="{090EB5F4-926E-4D45-A4A8-8E894475447B}" srcOrd="0" destOrd="0" presId="urn:microsoft.com/office/officeart/2018/2/layout/IconVerticalSolidList"/>
    <dgm:cxn modelId="{59BF6999-E3F9-42A2-84DE-3FDCB2F1C0F0}" type="presParOf" srcId="{C4A5D6F8-D10E-4577-9B85-783175841F1D}" destId="{E9B70732-271D-4E5D-A3DA-887CD11BF38D}" srcOrd="1" destOrd="0" presId="urn:microsoft.com/office/officeart/2018/2/layout/IconVerticalSolidList"/>
    <dgm:cxn modelId="{5972D8D4-6804-40B8-8137-8AD4852A099C}" type="presParOf" srcId="{C4A5D6F8-D10E-4577-9B85-783175841F1D}" destId="{AB3CC9B1-3C78-44A0-825A-C95DD2907F95}" srcOrd="2" destOrd="0" presId="urn:microsoft.com/office/officeart/2018/2/layout/IconVerticalSolidList"/>
    <dgm:cxn modelId="{5D9A80F0-2F9D-4A9B-B3A5-688E58C933C9}" type="presParOf" srcId="{C4A5D6F8-D10E-4577-9B85-783175841F1D}" destId="{D3AE8D96-B449-4955-92C1-57071AF1F45A}" srcOrd="3" destOrd="0" presId="urn:microsoft.com/office/officeart/2018/2/layout/IconVerticalSolidList"/>
    <dgm:cxn modelId="{71BEB5A8-5E92-43A1-B14E-FEF85E42358A}" type="presParOf" srcId="{8D2AA8B0-72EA-4A4E-A7D0-DECC18A1E612}" destId="{29B4E41F-1B58-40AF-94B3-FDC67F76B1AA}" srcOrd="3" destOrd="0" presId="urn:microsoft.com/office/officeart/2018/2/layout/IconVerticalSolidList"/>
    <dgm:cxn modelId="{1FB85C93-98BB-4FCB-8404-13CEBA0F4CE5}" type="presParOf" srcId="{8D2AA8B0-72EA-4A4E-A7D0-DECC18A1E612}" destId="{AD7D62D2-F58C-44ED-9BD0-2E43C609A775}" srcOrd="4" destOrd="0" presId="urn:microsoft.com/office/officeart/2018/2/layout/IconVerticalSolidList"/>
    <dgm:cxn modelId="{4FC5F60F-CCBC-4ABC-85AA-4AA5FE97FF00}" type="presParOf" srcId="{AD7D62D2-F58C-44ED-9BD0-2E43C609A775}" destId="{A54837CD-44DE-4605-8F1F-307202043DCB}" srcOrd="0" destOrd="0" presId="urn:microsoft.com/office/officeart/2018/2/layout/IconVerticalSolidList"/>
    <dgm:cxn modelId="{597A258E-C6F7-41D5-8A2C-BBFC04F53408}" type="presParOf" srcId="{AD7D62D2-F58C-44ED-9BD0-2E43C609A775}" destId="{F0D558B4-9C1D-40EC-BAB7-09CA586F4B1E}" srcOrd="1" destOrd="0" presId="urn:microsoft.com/office/officeart/2018/2/layout/IconVerticalSolidList"/>
    <dgm:cxn modelId="{1269DADF-8708-4868-9191-438BFC7B7B83}" type="presParOf" srcId="{AD7D62D2-F58C-44ED-9BD0-2E43C609A775}" destId="{1220CE32-3D41-4B85-B4FF-050B9541D0FF}" srcOrd="2" destOrd="0" presId="urn:microsoft.com/office/officeart/2018/2/layout/IconVerticalSolidList"/>
    <dgm:cxn modelId="{0788ED40-204A-43E5-A2A5-68DB5274FDBF}" type="presParOf" srcId="{AD7D62D2-F58C-44ED-9BD0-2E43C609A775}" destId="{B1F5B659-CC40-4DF4-B0F1-A87182F690E7}"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22DD04E-DB27-44AF-B43E-D46D7AADF124}" type="doc">
      <dgm:prSet loTypeId="urn:microsoft.com/office/officeart/2016/7/layout/RepeatingBendingProcessNew" loCatId="process" qsTypeId="urn:microsoft.com/office/officeart/2005/8/quickstyle/simple1" qsCatId="simple" csTypeId="urn:microsoft.com/office/officeart/2005/8/colors/accent1_2" csCatId="accent1"/>
      <dgm:spPr/>
      <dgm:t>
        <a:bodyPr/>
        <a:lstStyle/>
        <a:p>
          <a:endParaRPr lang="en-US"/>
        </a:p>
      </dgm:t>
    </dgm:pt>
    <dgm:pt modelId="{1D3AA6FF-FA71-4EC6-804B-AEF0A055655F}">
      <dgm:prSet/>
      <dgm:spPr/>
      <dgm:t>
        <a:bodyPr/>
        <a:lstStyle/>
        <a:p>
          <a:r>
            <a:rPr lang="en-US"/>
            <a:t>Problem Statement </a:t>
          </a:r>
        </a:p>
      </dgm:t>
    </dgm:pt>
    <dgm:pt modelId="{FC141E19-6E12-4C56-B9B9-D90CBD39BA78}" type="parTrans" cxnId="{A58128AE-2FFD-4907-8DAF-A788A91348CA}">
      <dgm:prSet/>
      <dgm:spPr/>
      <dgm:t>
        <a:bodyPr/>
        <a:lstStyle/>
        <a:p>
          <a:endParaRPr lang="en-US"/>
        </a:p>
      </dgm:t>
    </dgm:pt>
    <dgm:pt modelId="{6AE1F5D8-CFF7-4693-9503-26EE119C1BE9}" type="sibTrans" cxnId="{A58128AE-2FFD-4907-8DAF-A788A91348CA}">
      <dgm:prSet/>
      <dgm:spPr/>
      <dgm:t>
        <a:bodyPr/>
        <a:lstStyle/>
        <a:p>
          <a:endParaRPr lang="en-US"/>
        </a:p>
      </dgm:t>
    </dgm:pt>
    <dgm:pt modelId="{66C4A6B5-6A26-4EE0-A7F8-1397F2A7989B}">
      <dgm:prSet/>
      <dgm:spPr/>
      <dgm:t>
        <a:bodyPr/>
        <a:lstStyle/>
        <a:p>
          <a:r>
            <a:rPr lang="en-US"/>
            <a:t>Description of the Idea </a:t>
          </a:r>
        </a:p>
      </dgm:t>
    </dgm:pt>
    <dgm:pt modelId="{D5D88B0C-6C01-4068-ABCA-C8B7ED9BBE7C}" type="parTrans" cxnId="{BF23E240-8040-4685-8A87-ACC823F0BBD1}">
      <dgm:prSet/>
      <dgm:spPr/>
      <dgm:t>
        <a:bodyPr/>
        <a:lstStyle/>
        <a:p>
          <a:endParaRPr lang="en-US"/>
        </a:p>
      </dgm:t>
    </dgm:pt>
    <dgm:pt modelId="{E1136E2E-ECBF-4661-AEB5-0B8706DF76C9}" type="sibTrans" cxnId="{BF23E240-8040-4685-8A87-ACC823F0BBD1}">
      <dgm:prSet/>
      <dgm:spPr/>
      <dgm:t>
        <a:bodyPr/>
        <a:lstStyle/>
        <a:p>
          <a:endParaRPr lang="en-US"/>
        </a:p>
      </dgm:t>
    </dgm:pt>
    <dgm:pt modelId="{71CB58C6-7BE2-47C4-BC4A-6DBD1682B19E}">
      <dgm:prSet/>
      <dgm:spPr/>
      <dgm:t>
        <a:bodyPr/>
        <a:lstStyle/>
        <a:p>
          <a:r>
            <a:rPr lang="en-US"/>
            <a:t>Why This Idea</a:t>
          </a:r>
        </a:p>
      </dgm:t>
    </dgm:pt>
    <dgm:pt modelId="{28F87789-B116-4179-A21E-D0695673C27E}" type="parTrans" cxnId="{CCA0B2DD-EE3B-4C2D-8DE2-F50E90FACF75}">
      <dgm:prSet/>
      <dgm:spPr/>
      <dgm:t>
        <a:bodyPr/>
        <a:lstStyle/>
        <a:p>
          <a:endParaRPr lang="en-US"/>
        </a:p>
      </dgm:t>
    </dgm:pt>
    <dgm:pt modelId="{94A4BEE1-9140-49F7-889A-19CDE1CE1F44}" type="sibTrans" cxnId="{CCA0B2DD-EE3B-4C2D-8DE2-F50E90FACF75}">
      <dgm:prSet/>
      <dgm:spPr/>
      <dgm:t>
        <a:bodyPr/>
        <a:lstStyle/>
        <a:p>
          <a:endParaRPr lang="en-US"/>
        </a:p>
      </dgm:t>
    </dgm:pt>
    <dgm:pt modelId="{5F307423-8E64-45F3-ABC1-89CC6EBEB08A}">
      <dgm:prSet/>
      <dgm:spPr/>
      <dgm:t>
        <a:bodyPr/>
        <a:lstStyle/>
        <a:p>
          <a:r>
            <a:rPr lang="en-US"/>
            <a:t>Key Stakeholders </a:t>
          </a:r>
        </a:p>
      </dgm:t>
    </dgm:pt>
    <dgm:pt modelId="{87D79EF0-2435-4467-BD44-28A9D65A591A}" type="parTrans" cxnId="{9D4B6709-4881-4893-82F6-80F8B1449CA0}">
      <dgm:prSet/>
      <dgm:spPr/>
      <dgm:t>
        <a:bodyPr/>
        <a:lstStyle/>
        <a:p>
          <a:endParaRPr lang="en-US"/>
        </a:p>
      </dgm:t>
    </dgm:pt>
    <dgm:pt modelId="{2A013F44-EB18-4DD7-BBD3-483938D88AB6}" type="sibTrans" cxnId="{9D4B6709-4881-4893-82F6-80F8B1449CA0}">
      <dgm:prSet/>
      <dgm:spPr/>
      <dgm:t>
        <a:bodyPr/>
        <a:lstStyle/>
        <a:p>
          <a:endParaRPr lang="en-US"/>
        </a:p>
      </dgm:t>
    </dgm:pt>
    <dgm:pt modelId="{7221713E-26FF-4A1E-A069-41A83F3149F7}">
      <dgm:prSet/>
      <dgm:spPr/>
      <dgm:t>
        <a:bodyPr/>
        <a:lstStyle/>
        <a:p>
          <a:r>
            <a:rPr lang="en-US"/>
            <a:t>SWOT (Before Survey)</a:t>
          </a:r>
        </a:p>
      </dgm:t>
    </dgm:pt>
    <dgm:pt modelId="{21294633-D6F3-48B6-8135-C02F58D459BA}" type="parTrans" cxnId="{D8B8C598-65F1-4B6D-894E-49E95487777A}">
      <dgm:prSet/>
      <dgm:spPr/>
      <dgm:t>
        <a:bodyPr/>
        <a:lstStyle/>
        <a:p>
          <a:endParaRPr lang="en-US"/>
        </a:p>
      </dgm:t>
    </dgm:pt>
    <dgm:pt modelId="{C4A3F897-F30B-4C1A-8B94-7B5E07E21125}" type="sibTrans" cxnId="{D8B8C598-65F1-4B6D-894E-49E95487777A}">
      <dgm:prSet/>
      <dgm:spPr/>
      <dgm:t>
        <a:bodyPr/>
        <a:lstStyle/>
        <a:p>
          <a:endParaRPr lang="en-US"/>
        </a:p>
      </dgm:t>
    </dgm:pt>
    <dgm:pt modelId="{75B4D455-DF6C-4BF4-84CA-2EEDB7890D74}">
      <dgm:prSet/>
      <dgm:spPr/>
      <dgm:t>
        <a:bodyPr/>
        <a:lstStyle/>
        <a:p>
          <a:r>
            <a:rPr lang="en-US"/>
            <a:t>Questionnaire</a:t>
          </a:r>
        </a:p>
      </dgm:t>
    </dgm:pt>
    <dgm:pt modelId="{49A6DA9F-F8A6-4CA5-AC06-C0E7CDE3CAEC}" type="parTrans" cxnId="{884934D5-1FDF-4546-A141-06E0FCE2BFE2}">
      <dgm:prSet/>
      <dgm:spPr/>
      <dgm:t>
        <a:bodyPr/>
        <a:lstStyle/>
        <a:p>
          <a:endParaRPr lang="en-US"/>
        </a:p>
      </dgm:t>
    </dgm:pt>
    <dgm:pt modelId="{3A750930-7D2E-4189-BA62-BCDCB34C21B0}" type="sibTrans" cxnId="{884934D5-1FDF-4546-A141-06E0FCE2BFE2}">
      <dgm:prSet/>
      <dgm:spPr/>
      <dgm:t>
        <a:bodyPr/>
        <a:lstStyle/>
        <a:p>
          <a:endParaRPr lang="en-US"/>
        </a:p>
      </dgm:t>
    </dgm:pt>
    <dgm:pt modelId="{35237390-E863-4E8C-B5AB-F691A9C91429}">
      <dgm:prSet/>
      <dgm:spPr/>
      <dgm:t>
        <a:bodyPr/>
        <a:lstStyle/>
        <a:p>
          <a:r>
            <a:rPr lang="en-US"/>
            <a:t>SWOT (after Survey)</a:t>
          </a:r>
        </a:p>
      </dgm:t>
    </dgm:pt>
    <dgm:pt modelId="{782A4923-1619-4C71-A154-EA68C2E990A1}" type="parTrans" cxnId="{C6007ADC-5BED-44B5-87CD-5D3624AFD47A}">
      <dgm:prSet/>
      <dgm:spPr/>
      <dgm:t>
        <a:bodyPr/>
        <a:lstStyle/>
        <a:p>
          <a:endParaRPr lang="en-US"/>
        </a:p>
      </dgm:t>
    </dgm:pt>
    <dgm:pt modelId="{63E703B6-1595-4442-A490-45D38D5C51BE}" type="sibTrans" cxnId="{C6007ADC-5BED-44B5-87CD-5D3624AFD47A}">
      <dgm:prSet/>
      <dgm:spPr/>
      <dgm:t>
        <a:bodyPr/>
        <a:lstStyle/>
        <a:p>
          <a:endParaRPr lang="en-US"/>
        </a:p>
      </dgm:t>
    </dgm:pt>
    <dgm:pt modelId="{BE521BD2-3835-424B-85D8-F697F8628793}">
      <dgm:prSet/>
      <dgm:spPr/>
      <dgm:t>
        <a:bodyPr/>
        <a:lstStyle/>
        <a:p>
          <a:r>
            <a:rPr lang="en-US"/>
            <a:t>Feasibility Study </a:t>
          </a:r>
        </a:p>
      </dgm:t>
    </dgm:pt>
    <dgm:pt modelId="{064B1B89-EB30-4C39-B336-DA1981565F52}" type="parTrans" cxnId="{285042C5-9410-4AB5-935C-0A6373B3F3B4}">
      <dgm:prSet/>
      <dgm:spPr/>
      <dgm:t>
        <a:bodyPr/>
        <a:lstStyle/>
        <a:p>
          <a:endParaRPr lang="en-US"/>
        </a:p>
      </dgm:t>
    </dgm:pt>
    <dgm:pt modelId="{C42BC4A0-7000-4364-971A-1B32B1E299E5}" type="sibTrans" cxnId="{285042C5-9410-4AB5-935C-0A6373B3F3B4}">
      <dgm:prSet/>
      <dgm:spPr/>
      <dgm:t>
        <a:bodyPr/>
        <a:lstStyle/>
        <a:p>
          <a:endParaRPr lang="en-US"/>
        </a:p>
      </dgm:t>
    </dgm:pt>
    <dgm:pt modelId="{34B1EAA9-2BC3-4820-A674-BB08FD1EA05C}">
      <dgm:prSet/>
      <dgm:spPr/>
      <dgm:t>
        <a:bodyPr/>
        <a:lstStyle/>
        <a:p>
          <a:r>
            <a:rPr lang="en-US"/>
            <a:t>Budgeting </a:t>
          </a:r>
        </a:p>
      </dgm:t>
    </dgm:pt>
    <dgm:pt modelId="{1D5B3A39-1847-4D10-BFD9-697055C741EE}" type="parTrans" cxnId="{1EC9680E-DDA8-46FC-8D1B-88F4301C11C3}">
      <dgm:prSet/>
      <dgm:spPr/>
      <dgm:t>
        <a:bodyPr/>
        <a:lstStyle/>
        <a:p>
          <a:endParaRPr lang="en-US"/>
        </a:p>
      </dgm:t>
    </dgm:pt>
    <dgm:pt modelId="{C8D9337C-7B67-4114-BFE8-83A6A14CE627}" type="sibTrans" cxnId="{1EC9680E-DDA8-46FC-8D1B-88F4301C11C3}">
      <dgm:prSet/>
      <dgm:spPr/>
      <dgm:t>
        <a:bodyPr/>
        <a:lstStyle/>
        <a:p>
          <a:endParaRPr lang="en-US"/>
        </a:p>
      </dgm:t>
    </dgm:pt>
    <dgm:pt modelId="{D1CEAAFE-5640-44ED-A4B6-3151A3428CDA}">
      <dgm:prSet/>
      <dgm:spPr/>
      <dgm:t>
        <a:bodyPr/>
        <a:lstStyle/>
        <a:p>
          <a:r>
            <a:rPr lang="en-US"/>
            <a:t>Business Model Canvas </a:t>
          </a:r>
        </a:p>
      </dgm:t>
    </dgm:pt>
    <dgm:pt modelId="{76499B2B-CFF4-4F3F-BF7D-50CEB14E8651}" type="parTrans" cxnId="{BC639BD8-663A-404A-8848-260914311242}">
      <dgm:prSet/>
      <dgm:spPr/>
      <dgm:t>
        <a:bodyPr/>
        <a:lstStyle/>
        <a:p>
          <a:endParaRPr lang="en-US"/>
        </a:p>
      </dgm:t>
    </dgm:pt>
    <dgm:pt modelId="{F689D803-EF87-426A-8F97-AB3F8DE125E5}" type="sibTrans" cxnId="{BC639BD8-663A-404A-8848-260914311242}">
      <dgm:prSet/>
      <dgm:spPr/>
      <dgm:t>
        <a:bodyPr/>
        <a:lstStyle/>
        <a:p>
          <a:endParaRPr lang="en-US"/>
        </a:p>
      </dgm:t>
    </dgm:pt>
    <dgm:pt modelId="{802D2651-E767-462D-9E53-C2BD732D818D}">
      <dgm:prSet/>
      <dgm:spPr/>
      <dgm:t>
        <a:bodyPr/>
        <a:lstStyle/>
        <a:p>
          <a:r>
            <a:rPr lang="en-US"/>
            <a:t>Glimpes</a:t>
          </a:r>
        </a:p>
      </dgm:t>
    </dgm:pt>
    <dgm:pt modelId="{C04D86DB-B003-419C-8A55-830069C066B8}" type="parTrans" cxnId="{67555E61-6947-4A30-A443-36FBD0FC8B46}">
      <dgm:prSet/>
      <dgm:spPr/>
      <dgm:t>
        <a:bodyPr/>
        <a:lstStyle/>
        <a:p>
          <a:endParaRPr lang="en-US"/>
        </a:p>
      </dgm:t>
    </dgm:pt>
    <dgm:pt modelId="{ED8F136D-331B-4D3C-8169-D5F972BEC702}" type="sibTrans" cxnId="{67555E61-6947-4A30-A443-36FBD0FC8B46}">
      <dgm:prSet/>
      <dgm:spPr/>
      <dgm:t>
        <a:bodyPr/>
        <a:lstStyle/>
        <a:p>
          <a:endParaRPr lang="en-US"/>
        </a:p>
      </dgm:t>
    </dgm:pt>
    <dgm:pt modelId="{3AC8E000-E964-4C2F-A695-D136F47F6184}" type="pres">
      <dgm:prSet presAssocID="{022DD04E-DB27-44AF-B43E-D46D7AADF124}" presName="Name0" presStyleCnt="0">
        <dgm:presLayoutVars>
          <dgm:dir/>
          <dgm:resizeHandles val="exact"/>
        </dgm:presLayoutVars>
      </dgm:prSet>
      <dgm:spPr/>
    </dgm:pt>
    <dgm:pt modelId="{0F7EEF66-7B3C-4EBA-A78B-E19194EE631B}" type="pres">
      <dgm:prSet presAssocID="{1D3AA6FF-FA71-4EC6-804B-AEF0A055655F}" presName="node" presStyleLbl="node1" presStyleIdx="0" presStyleCnt="11">
        <dgm:presLayoutVars>
          <dgm:bulletEnabled val="1"/>
        </dgm:presLayoutVars>
      </dgm:prSet>
      <dgm:spPr/>
    </dgm:pt>
    <dgm:pt modelId="{8CDDE343-53F3-4E28-A3EB-61F31D1D7236}" type="pres">
      <dgm:prSet presAssocID="{6AE1F5D8-CFF7-4693-9503-26EE119C1BE9}" presName="sibTrans" presStyleLbl="sibTrans1D1" presStyleIdx="0" presStyleCnt="10"/>
      <dgm:spPr/>
    </dgm:pt>
    <dgm:pt modelId="{2FCD2D89-B630-4383-AAE8-B8F962CD81CC}" type="pres">
      <dgm:prSet presAssocID="{6AE1F5D8-CFF7-4693-9503-26EE119C1BE9}" presName="connectorText" presStyleLbl="sibTrans1D1" presStyleIdx="0" presStyleCnt="10"/>
      <dgm:spPr/>
    </dgm:pt>
    <dgm:pt modelId="{2F0B34E5-FF22-4997-B0C0-71B3FAF1E72D}" type="pres">
      <dgm:prSet presAssocID="{66C4A6B5-6A26-4EE0-A7F8-1397F2A7989B}" presName="node" presStyleLbl="node1" presStyleIdx="1" presStyleCnt="11">
        <dgm:presLayoutVars>
          <dgm:bulletEnabled val="1"/>
        </dgm:presLayoutVars>
      </dgm:prSet>
      <dgm:spPr/>
    </dgm:pt>
    <dgm:pt modelId="{32BDDB45-B948-456D-A0FB-949C6AE12C28}" type="pres">
      <dgm:prSet presAssocID="{E1136E2E-ECBF-4661-AEB5-0B8706DF76C9}" presName="sibTrans" presStyleLbl="sibTrans1D1" presStyleIdx="1" presStyleCnt="10"/>
      <dgm:spPr/>
    </dgm:pt>
    <dgm:pt modelId="{4F1111AB-6C9A-487B-BAD4-11A56BB733D7}" type="pres">
      <dgm:prSet presAssocID="{E1136E2E-ECBF-4661-AEB5-0B8706DF76C9}" presName="connectorText" presStyleLbl="sibTrans1D1" presStyleIdx="1" presStyleCnt="10"/>
      <dgm:spPr/>
    </dgm:pt>
    <dgm:pt modelId="{ECC36491-4968-4278-836F-77E60D2B13FF}" type="pres">
      <dgm:prSet presAssocID="{71CB58C6-7BE2-47C4-BC4A-6DBD1682B19E}" presName="node" presStyleLbl="node1" presStyleIdx="2" presStyleCnt="11">
        <dgm:presLayoutVars>
          <dgm:bulletEnabled val="1"/>
        </dgm:presLayoutVars>
      </dgm:prSet>
      <dgm:spPr/>
    </dgm:pt>
    <dgm:pt modelId="{C57B568E-333B-4EA7-A720-C0B4E2C316A9}" type="pres">
      <dgm:prSet presAssocID="{94A4BEE1-9140-49F7-889A-19CDE1CE1F44}" presName="sibTrans" presStyleLbl="sibTrans1D1" presStyleIdx="2" presStyleCnt="10"/>
      <dgm:spPr/>
    </dgm:pt>
    <dgm:pt modelId="{F51660F9-FBEA-4DEB-B55C-831397C4EB3B}" type="pres">
      <dgm:prSet presAssocID="{94A4BEE1-9140-49F7-889A-19CDE1CE1F44}" presName="connectorText" presStyleLbl="sibTrans1D1" presStyleIdx="2" presStyleCnt="10"/>
      <dgm:spPr/>
    </dgm:pt>
    <dgm:pt modelId="{9A8236D7-8DD7-4FB0-AA47-EBEEAB539AE9}" type="pres">
      <dgm:prSet presAssocID="{5F307423-8E64-45F3-ABC1-89CC6EBEB08A}" presName="node" presStyleLbl="node1" presStyleIdx="3" presStyleCnt="11">
        <dgm:presLayoutVars>
          <dgm:bulletEnabled val="1"/>
        </dgm:presLayoutVars>
      </dgm:prSet>
      <dgm:spPr/>
    </dgm:pt>
    <dgm:pt modelId="{4BA21B12-4E50-49F7-A098-5D9CD7D7FF47}" type="pres">
      <dgm:prSet presAssocID="{2A013F44-EB18-4DD7-BBD3-483938D88AB6}" presName="sibTrans" presStyleLbl="sibTrans1D1" presStyleIdx="3" presStyleCnt="10"/>
      <dgm:spPr/>
    </dgm:pt>
    <dgm:pt modelId="{A37CC5ED-3215-4933-85E5-953F846E5BA2}" type="pres">
      <dgm:prSet presAssocID="{2A013F44-EB18-4DD7-BBD3-483938D88AB6}" presName="connectorText" presStyleLbl="sibTrans1D1" presStyleIdx="3" presStyleCnt="10"/>
      <dgm:spPr/>
    </dgm:pt>
    <dgm:pt modelId="{65D9EB91-60BA-4A7A-8DBE-14EF60E11D71}" type="pres">
      <dgm:prSet presAssocID="{7221713E-26FF-4A1E-A069-41A83F3149F7}" presName="node" presStyleLbl="node1" presStyleIdx="4" presStyleCnt="11">
        <dgm:presLayoutVars>
          <dgm:bulletEnabled val="1"/>
        </dgm:presLayoutVars>
      </dgm:prSet>
      <dgm:spPr/>
    </dgm:pt>
    <dgm:pt modelId="{BE9447DA-1183-438C-B167-74E29AD4B312}" type="pres">
      <dgm:prSet presAssocID="{C4A3F897-F30B-4C1A-8B94-7B5E07E21125}" presName="sibTrans" presStyleLbl="sibTrans1D1" presStyleIdx="4" presStyleCnt="10"/>
      <dgm:spPr/>
    </dgm:pt>
    <dgm:pt modelId="{55E98C77-D7DD-4FAB-A374-A480C9E24D51}" type="pres">
      <dgm:prSet presAssocID="{C4A3F897-F30B-4C1A-8B94-7B5E07E21125}" presName="connectorText" presStyleLbl="sibTrans1D1" presStyleIdx="4" presStyleCnt="10"/>
      <dgm:spPr/>
    </dgm:pt>
    <dgm:pt modelId="{9FB95686-7201-44CB-A1F1-CF3D21537FD1}" type="pres">
      <dgm:prSet presAssocID="{75B4D455-DF6C-4BF4-84CA-2EEDB7890D74}" presName="node" presStyleLbl="node1" presStyleIdx="5" presStyleCnt="11">
        <dgm:presLayoutVars>
          <dgm:bulletEnabled val="1"/>
        </dgm:presLayoutVars>
      </dgm:prSet>
      <dgm:spPr/>
    </dgm:pt>
    <dgm:pt modelId="{57F2ADDD-3691-45B8-A5D5-279A05E04DAA}" type="pres">
      <dgm:prSet presAssocID="{3A750930-7D2E-4189-BA62-BCDCB34C21B0}" presName="sibTrans" presStyleLbl="sibTrans1D1" presStyleIdx="5" presStyleCnt="10"/>
      <dgm:spPr/>
    </dgm:pt>
    <dgm:pt modelId="{314DC57E-B135-4698-BF2C-CA0B91B29D08}" type="pres">
      <dgm:prSet presAssocID="{3A750930-7D2E-4189-BA62-BCDCB34C21B0}" presName="connectorText" presStyleLbl="sibTrans1D1" presStyleIdx="5" presStyleCnt="10"/>
      <dgm:spPr/>
    </dgm:pt>
    <dgm:pt modelId="{69BE9D76-5C05-4098-AF12-34F3AB6512A6}" type="pres">
      <dgm:prSet presAssocID="{35237390-E863-4E8C-B5AB-F691A9C91429}" presName="node" presStyleLbl="node1" presStyleIdx="6" presStyleCnt="11">
        <dgm:presLayoutVars>
          <dgm:bulletEnabled val="1"/>
        </dgm:presLayoutVars>
      </dgm:prSet>
      <dgm:spPr/>
    </dgm:pt>
    <dgm:pt modelId="{B3DFEBCB-9C39-427E-B852-DEFD065521C7}" type="pres">
      <dgm:prSet presAssocID="{63E703B6-1595-4442-A490-45D38D5C51BE}" presName="sibTrans" presStyleLbl="sibTrans1D1" presStyleIdx="6" presStyleCnt="10"/>
      <dgm:spPr/>
    </dgm:pt>
    <dgm:pt modelId="{5943952B-19A1-40AA-936A-5B8FFABF5241}" type="pres">
      <dgm:prSet presAssocID="{63E703B6-1595-4442-A490-45D38D5C51BE}" presName="connectorText" presStyleLbl="sibTrans1D1" presStyleIdx="6" presStyleCnt="10"/>
      <dgm:spPr/>
    </dgm:pt>
    <dgm:pt modelId="{47888A01-929D-4600-BDB6-402DB17B319A}" type="pres">
      <dgm:prSet presAssocID="{BE521BD2-3835-424B-85D8-F697F8628793}" presName="node" presStyleLbl="node1" presStyleIdx="7" presStyleCnt="11">
        <dgm:presLayoutVars>
          <dgm:bulletEnabled val="1"/>
        </dgm:presLayoutVars>
      </dgm:prSet>
      <dgm:spPr/>
    </dgm:pt>
    <dgm:pt modelId="{2BE326A6-8448-49CA-88BF-08E06BC6ABA1}" type="pres">
      <dgm:prSet presAssocID="{C42BC4A0-7000-4364-971A-1B32B1E299E5}" presName="sibTrans" presStyleLbl="sibTrans1D1" presStyleIdx="7" presStyleCnt="10"/>
      <dgm:spPr/>
    </dgm:pt>
    <dgm:pt modelId="{BCF1F547-6B0F-4686-BC96-6081D56EB55E}" type="pres">
      <dgm:prSet presAssocID="{C42BC4A0-7000-4364-971A-1B32B1E299E5}" presName="connectorText" presStyleLbl="sibTrans1D1" presStyleIdx="7" presStyleCnt="10"/>
      <dgm:spPr/>
    </dgm:pt>
    <dgm:pt modelId="{E4708E5E-8DC5-4A18-9A9A-DFFDCE808D01}" type="pres">
      <dgm:prSet presAssocID="{34B1EAA9-2BC3-4820-A674-BB08FD1EA05C}" presName="node" presStyleLbl="node1" presStyleIdx="8" presStyleCnt="11">
        <dgm:presLayoutVars>
          <dgm:bulletEnabled val="1"/>
        </dgm:presLayoutVars>
      </dgm:prSet>
      <dgm:spPr/>
    </dgm:pt>
    <dgm:pt modelId="{6839F033-100E-49E1-8FD8-5E85CDC0BCAE}" type="pres">
      <dgm:prSet presAssocID="{C8D9337C-7B67-4114-BFE8-83A6A14CE627}" presName="sibTrans" presStyleLbl="sibTrans1D1" presStyleIdx="8" presStyleCnt="10"/>
      <dgm:spPr/>
    </dgm:pt>
    <dgm:pt modelId="{ABFBF4E3-8282-4896-820A-DA976EE8CFAC}" type="pres">
      <dgm:prSet presAssocID="{C8D9337C-7B67-4114-BFE8-83A6A14CE627}" presName="connectorText" presStyleLbl="sibTrans1D1" presStyleIdx="8" presStyleCnt="10"/>
      <dgm:spPr/>
    </dgm:pt>
    <dgm:pt modelId="{C53A3DEC-E249-4251-918D-FEA1C4B01C7E}" type="pres">
      <dgm:prSet presAssocID="{D1CEAAFE-5640-44ED-A4B6-3151A3428CDA}" presName="node" presStyleLbl="node1" presStyleIdx="9" presStyleCnt="11">
        <dgm:presLayoutVars>
          <dgm:bulletEnabled val="1"/>
        </dgm:presLayoutVars>
      </dgm:prSet>
      <dgm:spPr/>
    </dgm:pt>
    <dgm:pt modelId="{7991CAA1-0D42-4A30-BCB5-BC9BAA16DE8D}" type="pres">
      <dgm:prSet presAssocID="{F689D803-EF87-426A-8F97-AB3F8DE125E5}" presName="sibTrans" presStyleLbl="sibTrans1D1" presStyleIdx="9" presStyleCnt="10"/>
      <dgm:spPr/>
    </dgm:pt>
    <dgm:pt modelId="{1DB1E143-20D1-431D-A0F6-BE7214A408A0}" type="pres">
      <dgm:prSet presAssocID="{F689D803-EF87-426A-8F97-AB3F8DE125E5}" presName="connectorText" presStyleLbl="sibTrans1D1" presStyleIdx="9" presStyleCnt="10"/>
      <dgm:spPr/>
    </dgm:pt>
    <dgm:pt modelId="{53B15743-053F-4600-9112-EA20D165F76F}" type="pres">
      <dgm:prSet presAssocID="{802D2651-E767-462D-9E53-C2BD732D818D}" presName="node" presStyleLbl="node1" presStyleIdx="10" presStyleCnt="11">
        <dgm:presLayoutVars>
          <dgm:bulletEnabled val="1"/>
        </dgm:presLayoutVars>
      </dgm:prSet>
      <dgm:spPr/>
    </dgm:pt>
  </dgm:ptLst>
  <dgm:cxnLst>
    <dgm:cxn modelId="{B6A5CA06-3BAE-4666-9F8C-BECC13AEE1AF}" type="presOf" srcId="{63E703B6-1595-4442-A490-45D38D5C51BE}" destId="{5943952B-19A1-40AA-936A-5B8FFABF5241}" srcOrd="1" destOrd="0" presId="urn:microsoft.com/office/officeart/2016/7/layout/RepeatingBendingProcessNew"/>
    <dgm:cxn modelId="{9D4B6709-4881-4893-82F6-80F8B1449CA0}" srcId="{022DD04E-DB27-44AF-B43E-D46D7AADF124}" destId="{5F307423-8E64-45F3-ABC1-89CC6EBEB08A}" srcOrd="3" destOrd="0" parTransId="{87D79EF0-2435-4467-BD44-28A9D65A591A}" sibTransId="{2A013F44-EB18-4DD7-BBD3-483938D88AB6}"/>
    <dgm:cxn modelId="{AF2AEC0C-F324-4DD8-B2CE-FAB046A0FDC2}" type="presOf" srcId="{5F307423-8E64-45F3-ABC1-89CC6EBEB08A}" destId="{9A8236D7-8DD7-4FB0-AA47-EBEEAB539AE9}" srcOrd="0" destOrd="0" presId="urn:microsoft.com/office/officeart/2016/7/layout/RepeatingBendingProcessNew"/>
    <dgm:cxn modelId="{1EC9680E-DDA8-46FC-8D1B-88F4301C11C3}" srcId="{022DD04E-DB27-44AF-B43E-D46D7AADF124}" destId="{34B1EAA9-2BC3-4820-A674-BB08FD1EA05C}" srcOrd="8" destOrd="0" parTransId="{1D5B3A39-1847-4D10-BFD9-697055C741EE}" sibTransId="{C8D9337C-7B67-4114-BFE8-83A6A14CE627}"/>
    <dgm:cxn modelId="{2C4DED14-AABD-4A4F-BD45-F3F3889D0E89}" type="presOf" srcId="{71CB58C6-7BE2-47C4-BC4A-6DBD1682B19E}" destId="{ECC36491-4968-4278-836F-77E60D2B13FF}" srcOrd="0" destOrd="0" presId="urn:microsoft.com/office/officeart/2016/7/layout/RepeatingBendingProcessNew"/>
    <dgm:cxn modelId="{60869217-FF08-43C6-BE38-637C0B749D64}" type="presOf" srcId="{6AE1F5D8-CFF7-4693-9503-26EE119C1BE9}" destId="{8CDDE343-53F3-4E28-A3EB-61F31D1D7236}" srcOrd="0" destOrd="0" presId="urn:microsoft.com/office/officeart/2016/7/layout/RepeatingBendingProcessNew"/>
    <dgm:cxn modelId="{F6791E1C-9414-4BED-9BD6-77B233D49001}" type="presOf" srcId="{BE521BD2-3835-424B-85D8-F697F8628793}" destId="{47888A01-929D-4600-BDB6-402DB17B319A}" srcOrd="0" destOrd="0" presId="urn:microsoft.com/office/officeart/2016/7/layout/RepeatingBendingProcessNew"/>
    <dgm:cxn modelId="{475B8E1E-93CF-4EEC-9131-CEFD639E9861}" type="presOf" srcId="{35237390-E863-4E8C-B5AB-F691A9C91429}" destId="{69BE9D76-5C05-4098-AF12-34F3AB6512A6}" srcOrd="0" destOrd="0" presId="urn:microsoft.com/office/officeart/2016/7/layout/RepeatingBendingProcessNew"/>
    <dgm:cxn modelId="{5649FF2B-7A76-44F8-94A5-E8972FD7EFBB}" type="presOf" srcId="{6AE1F5D8-CFF7-4693-9503-26EE119C1BE9}" destId="{2FCD2D89-B630-4383-AAE8-B8F962CD81CC}" srcOrd="1" destOrd="0" presId="urn:microsoft.com/office/officeart/2016/7/layout/RepeatingBendingProcessNew"/>
    <dgm:cxn modelId="{22429539-D40F-481A-8852-594F8B3ECFFD}" type="presOf" srcId="{C4A3F897-F30B-4C1A-8B94-7B5E07E21125}" destId="{BE9447DA-1183-438C-B167-74E29AD4B312}" srcOrd="0" destOrd="0" presId="urn:microsoft.com/office/officeart/2016/7/layout/RepeatingBendingProcessNew"/>
    <dgm:cxn modelId="{BF23E240-8040-4685-8A87-ACC823F0BBD1}" srcId="{022DD04E-DB27-44AF-B43E-D46D7AADF124}" destId="{66C4A6B5-6A26-4EE0-A7F8-1397F2A7989B}" srcOrd="1" destOrd="0" parTransId="{D5D88B0C-6C01-4068-ABCA-C8B7ED9BBE7C}" sibTransId="{E1136E2E-ECBF-4661-AEB5-0B8706DF76C9}"/>
    <dgm:cxn modelId="{67555E61-6947-4A30-A443-36FBD0FC8B46}" srcId="{022DD04E-DB27-44AF-B43E-D46D7AADF124}" destId="{802D2651-E767-462D-9E53-C2BD732D818D}" srcOrd="10" destOrd="0" parTransId="{C04D86DB-B003-419C-8A55-830069C066B8}" sibTransId="{ED8F136D-331B-4D3C-8169-D5F972BEC702}"/>
    <dgm:cxn modelId="{E1EE6447-DD8D-40EE-AFCF-364AF03D8536}" type="presOf" srcId="{C8D9337C-7B67-4114-BFE8-83A6A14CE627}" destId="{ABFBF4E3-8282-4896-820A-DA976EE8CFAC}" srcOrd="1" destOrd="0" presId="urn:microsoft.com/office/officeart/2016/7/layout/RepeatingBendingProcessNew"/>
    <dgm:cxn modelId="{6DB4A24E-5431-4695-8EA2-684E27392139}" type="presOf" srcId="{34B1EAA9-2BC3-4820-A674-BB08FD1EA05C}" destId="{E4708E5E-8DC5-4A18-9A9A-DFFDCE808D01}" srcOrd="0" destOrd="0" presId="urn:microsoft.com/office/officeart/2016/7/layout/RepeatingBendingProcessNew"/>
    <dgm:cxn modelId="{2BC9DF6E-7734-4DF7-B024-3C1909AD6C59}" type="presOf" srcId="{94A4BEE1-9140-49F7-889A-19CDE1CE1F44}" destId="{F51660F9-FBEA-4DEB-B55C-831397C4EB3B}" srcOrd="1" destOrd="0" presId="urn:microsoft.com/office/officeart/2016/7/layout/RepeatingBendingProcessNew"/>
    <dgm:cxn modelId="{9723FE50-D4F6-4753-A99B-AAB9C0817D58}" type="presOf" srcId="{C42BC4A0-7000-4364-971A-1B32B1E299E5}" destId="{BCF1F547-6B0F-4686-BC96-6081D56EB55E}" srcOrd="1" destOrd="0" presId="urn:microsoft.com/office/officeart/2016/7/layout/RepeatingBendingProcessNew"/>
    <dgm:cxn modelId="{2E786782-C632-4149-A55E-F66869EEF8E7}" type="presOf" srcId="{E1136E2E-ECBF-4661-AEB5-0B8706DF76C9}" destId="{32BDDB45-B948-456D-A0FB-949C6AE12C28}" srcOrd="0" destOrd="0" presId="urn:microsoft.com/office/officeart/2016/7/layout/RepeatingBendingProcessNew"/>
    <dgm:cxn modelId="{C8A8A383-04E2-425D-8B1F-6E84C175EDBD}" type="presOf" srcId="{2A013F44-EB18-4DD7-BBD3-483938D88AB6}" destId="{A37CC5ED-3215-4933-85E5-953F846E5BA2}" srcOrd="1" destOrd="0" presId="urn:microsoft.com/office/officeart/2016/7/layout/RepeatingBendingProcessNew"/>
    <dgm:cxn modelId="{44C1DB86-75FC-4029-8AB1-8C5C4EFD6740}" type="presOf" srcId="{66C4A6B5-6A26-4EE0-A7F8-1397F2A7989B}" destId="{2F0B34E5-FF22-4997-B0C0-71B3FAF1E72D}" srcOrd="0" destOrd="0" presId="urn:microsoft.com/office/officeart/2016/7/layout/RepeatingBendingProcessNew"/>
    <dgm:cxn modelId="{8269CD89-30DF-45E7-A985-759808E676B5}" type="presOf" srcId="{7221713E-26FF-4A1E-A069-41A83F3149F7}" destId="{65D9EB91-60BA-4A7A-8DBE-14EF60E11D71}" srcOrd="0" destOrd="0" presId="urn:microsoft.com/office/officeart/2016/7/layout/RepeatingBendingProcessNew"/>
    <dgm:cxn modelId="{3467628C-66AA-47F3-B6B0-C107AC8E0BF9}" type="presOf" srcId="{75B4D455-DF6C-4BF4-84CA-2EEDB7890D74}" destId="{9FB95686-7201-44CB-A1F1-CF3D21537FD1}" srcOrd="0" destOrd="0" presId="urn:microsoft.com/office/officeart/2016/7/layout/RepeatingBendingProcessNew"/>
    <dgm:cxn modelId="{B7EF668C-E5B8-488D-82E5-3CA438299B21}" type="presOf" srcId="{F689D803-EF87-426A-8F97-AB3F8DE125E5}" destId="{7991CAA1-0D42-4A30-BCB5-BC9BAA16DE8D}" srcOrd="0" destOrd="0" presId="urn:microsoft.com/office/officeart/2016/7/layout/RepeatingBendingProcessNew"/>
    <dgm:cxn modelId="{D8B8C598-65F1-4B6D-894E-49E95487777A}" srcId="{022DD04E-DB27-44AF-B43E-D46D7AADF124}" destId="{7221713E-26FF-4A1E-A069-41A83F3149F7}" srcOrd="4" destOrd="0" parTransId="{21294633-D6F3-48B6-8135-C02F58D459BA}" sibTransId="{C4A3F897-F30B-4C1A-8B94-7B5E07E21125}"/>
    <dgm:cxn modelId="{4AF6AF9B-C762-4E44-92AA-F151EB63A8B9}" type="presOf" srcId="{C42BC4A0-7000-4364-971A-1B32B1E299E5}" destId="{2BE326A6-8448-49CA-88BF-08E06BC6ABA1}" srcOrd="0" destOrd="0" presId="urn:microsoft.com/office/officeart/2016/7/layout/RepeatingBendingProcessNew"/>
    <dgm:cxn modelId="{79DC79A3-E465-4614-94CB-CA03790D3EE5}" type="presOf" srcId="{F689D803-EF87-426A-8F97-AB3F8DE125E5}" destId="{1DB1E143-20D1-431D-A0F6-BE7214A408A0}" srcOrd="1" destOrd="0" presId="urn:microsoft.com/office/officeart/2016/7/layout/RepeatingBendingProcessNew"/>
    <dgm:cxn modelId="{178710A8-E3D6-4CEB-85EB-E38048CCE2BE}" type="presOf" srcId="{802D2651-E767-462D-9E53-C2BD732D818D}" destId="{53B15743-053F-4600-9112-EA20D165F76F}" srcOrd="0" destOrd="0" presId="urn:microsoft.com/office/officeart/2016/7/layout/RepeatingBendingProcessNew"/>
    <dgm:cxn modelId="{A58128AE-2FFD-4907-8DAF-A788A91348CA}" srcId="{022DD04E-DB27-44AF-B43E-D46D7AADF124}" destId="{1D3AA6FF-FA71-4EC6-804B-AEF0A055655F}" srcOrd="0" destOrd="0" parTransId="{FC141E19-6E12-4C56-B9B9-D90CBD39BA78}" sibTransId="{6AE1F5D8-CFF7-4693-9503-26EE119C1BE9}"/>
    <dgm:cxn modelId="{B8D578BB-153C-4412-A7EF-BCA32099BB76}" type="presOf" srcId="{94A4BEE1-9140-49F7-889A-19CDE1CE1F44}" destId="{C57B568E-333B-4EA7-A720-C0B4E2C316A9}" srcOrd="0" destOrd="0" presId="urn:microsoft.com/office/officeart/2016/7/layout/RepeatingBendingProcessNew"/>
    <dgm:cxn modelId="{D8C691BB-4F41-4915-ABD6-F95EB5C324B2}" type="presOf" srcId="{3A750930-7D2E-4189-BA62-BCDCB34C21B0}" destId="{314DC57E-B135-4698-BF2C-CA0B91B29D08}" srcOrd="1" destOrd="0" presId="urn:microsoft.com/office/officeart/2016/7/layout/RepeatingBendingProcessNew"/>
    <dgm:cxn modelId="{C5D2CABB-FA75-498E-948E-F110AA71DE91}" type="presOf" srcId="{1D3AA6FF-FA71-4EC6-804B-AEF0A055655F}" destId="{0F7EEF66-7B3C-4EBA-A78B-E19194EE631B}" srcOrd="0" destOrd="0" presId="urn:microsoft.com/office/officeart/2016/7/layout/RepeatingBendingProcessNew"/>
    <dgm:cxn modelId="{68C660C1-9B44-425B-BD19-F2661E583C2B}" type="presOf" srcId="{C8D9337C-7B67-4114-BFE8-83A6A14CE627}" destId="{6839F033-100E-49E1-8FD8-5E85CDC0BCAE}" srcOrd="0" destOrd="0" presId="urn:microsoft.com/office/officeart/2016/7/layout/RepeatingBendingProcessNew"/>
    <dgm:cxn modelId="{285042C5-9410-4AB5-935C-0A6373B3F3B4}" srcId="{022DD04E-DB27-44AF-B43E-D46D7AADF124}" destId="{BE521BD2-3835-424B-85D8-F697F8628793}" srcOrd="7" destOrd="0" parTransId="{064B1B89-EB30-4C39-B336-DA1981565F52}" sibTransId="{C42BC4A0-7000-4364-971A-1B32B1E299E5}"/>
    <dgm:cxn modelId="{A93B34D1-ED16-40BF-98A0-64E8519A4A80}" type="presOf" srcId="{022DD04E-DB27-44AF-B43E-D46D7AADF124}" destId="{3AC8E000-E964-4C2F-A695-D136F47F6184}" srcOrd="0" destOrd="0" presId="urn:microsoft.com/office/officeart/2016/7/layout/RepeatingBendingProcessNew"/>
    <dgm:cxn modelId="{5E3EFED3-FE32-4556-9CDA-A263C578F84B}" type="presOf" srcId="{3A750930-7D2E-4189-BA62-BCDCB34C21B0}" destId="{57F2ADDD-3691-45B8-A5D5-279A05E04DAA}" srcOrd="0" destOrd="0" presId="urn:microsoft.com/office/officeart/2016/7/layout/RepeatingBendingProcessNew"/>
    <dgm:cxn modelId="{884934D5-1FDF-4546-A141-06E0FCE2BFE2}" srcId="{022DD04E-DB27-44AF-B43E-D46D7AADF124}" destId="{75B4D455-DF6C-4BF4-84CA-2EEDB7890D74}" srcOrd="5" destOrd="0" parTransId="{49A6DA9F-F8A6-4CA5-AC06-C0E7CDE3CAEC}" sibTransId="{3A750930-7D2E-4189-BA62-BCDCB34C21B0}"/>
    <dgm:cxn modelId="{01ED9FD7-2486-4C25-A626-0E2915428EF6}" type="presOf" srcId="{D1CEAAFE-5640-44ED-A4B6-3151A3428CDA}" destId="{C53A3DEC-E249-4251-918D-FEA1C4B01C7E}" srcOrd="0" destOrd="0" presId="urn:microsoft.com/office/officeart/2016/7/layout/RepeatingBendingProcessNew"/>
    <dgm:cxn modelId="{BC639BD8-663A-404A-8848-260914311242}" srcId="{022DD04E-DB27-44AF-B43E-D46D7AADF124}" destId="{D1CEAAFE-5640-44ED-A4B6-3151A3428CDA}" srcOrd="9" destOrd="0" parTransId="{76499B2B-CFF4-4F3F-BF7D-50CEB14E8651}" sibTransId="{F689D803-EF87-426A-8F97-AB3F8DE125E5}"/>
    <dgm:cxn modelId="{C6007ADC-5BED-44B5-87CD-5D3624AFD47A}" srcId="{022DD04E-DB27-44AF-B43E-D46D7AADF124}" destId="{35237390-E863-4E8C-B5AB-F691A9C91429}" srcOrd="6" destOrd="0" parTransId="{782A4923-1619-4C71-A154-EA68C2E990A1}" sibTransId="{63E703B6-1595-4442-A490-45D38D5C51BE}"/>
    <dgm:cxn modelId="{CCA0B2DD-EE3B-4C2D-8DE2-F50E90FACF75}" srcId="{022DD04E-DB27-44AF-B43E-D46D7AADF124}" destId="{71CB58C6-7BE2-47C4-BC4A-6DBD1682B19E}" srcOrd="2" destOrd="0" parTransId="{28F87789-B116-4179-A21E-D0695673C27E}" sibTransId="{94A4BEE1-9140-49F7-889A-19CDE1CE1F44}"/>
    <dgm:cxn modelId="{A917ACDF-D9A8-4CA0-AA0F-A636E201CDEA}" type="presOf" srcId="{C4A3F897-F30B-4C1A-8B94-7B5E07E21125}" destId="{55E98C77-D7DD-4FAB-A374-A480C9E24D51}" srcOrd="1" destOrd="0" presId="urn:microsoft.com/office/officeart/2016/7/layout/RepeatingBendingProcessNew"/>
    <dgm:cxn modelId="{CE309DE8-B8BD-4937-AD56-2459BDCD44A6}" type="presOf" srcId="{E1136E2E-ECBF-4661-AEB5-0B8706DF76C9}" destId="{4F1111AB-6C9A-487B-BAD4-11A56BB733D7}" srcOrd="1" destOrd="0" presId="urn:microsoft.com/office/officeart/2016/7/layout/RepeatingBendingProcessNew"/>
    <dgm:cxn modelId="{FA5891F7-BDC6-4772-ADD2-98C7C6FBFFFE}" type="presOf" srcId="{63E703B6-1595-4442-A490-45D38D5C51BE}" destId="{B3DFEBCB-9C39-427E-B852-DEFD065521C7}" srcOrd="0" destOrd="0" presId="urn:microsoft.com/office/officeart/2016/7/layout/RepeatingBendingProcessNew"/>
    <dgm:cxn modelId="{743417FA-0C73-43E9-83A9-0ADD4C352F29}" type="presOf" srcId="{2A013F44-EB18-4DD7-BBD3-483938D88AB6}" destId="{4BA21B12-4E50-49F7-A098-5D9CD7D7FF47}" srcOrd="0" destOrd="0" presId="urn:microsoft.com/office/officeart/2016/7/layout/RepeatingBendingProcessNew"/>
    <dgm:cxn modelId="{724FE4F3-A658-47D4-B14E-F54E6EB68F73}" type="presParOf" srcId="{3AC8E000-E964-4C2F-A695-D136F47F6184}" destId="{0F7EEF66-7B3C-4EBA-A78B-E19194EE631B}" srcOrd="0" destOrd="0" presId="urn:microsoft.com/office/officeart/2016/7/layout/RepeatingBendingProcessNew"/>
    <dgm:cxn modelId="{796BE87D-245C-4834-8A8B-731556E05B18}" type="presParOf" srcId="{3AC8E000-E964-4C2F-A695-D136F47F6184}" destId="{8CDDE343-53F3-4E28-A3EB-61F31D1D7236}" srcOrd="1" destOrd="0" presId="urn:microsoft.com/office/officeart/2016/7/layout/RepeatingBendingProcessNew"/>
    <dgm:cxn modelId="{4EDE6A36-F160-4866-A445-B382D476A100}" type="presParOf" srcId="{8CDDE343-53F3-4E28-A3EB-61F31D1D7236}" destId="{2FCD2D89-B630-4383-AAE8-B8F962CD81CC}" srcOrd="0" destOrd="0" presId="urn:microsoft.com/office/officeart/2016/7/layout/RepeatingBendingProcessNew"/>
    <dgm:cxn modelId="{551B116A-299F-4F22-8D4F-4CBBC98465E5}" type="presParOf" srcId="{3AC8E000-E964-4C2F-A695-D136F47F6184}" destId="{2F0B34E5-FF22-4997-B0C0-71B3FAF1E72D}" srcOrd="2" destOrd="0" presId="urn:microsoft.com/office/officeart/2016/7/layout/RepeatingBendingProcessNew"/>
    <dgm:cxn modelId="{9896B6CB-BA83-40EC-AE6C-4E896A56B559}" type="presParOf" srcId="{3AC8E000-E964-4C2F-A695-D136F47F6184}" destId="{32BDDB45-B948-456D-A0FB-949C6AE12C28}" srcOrd="3" destOrd="0" presId="urn:microsoft.com/office/officeart/2016/7/layout/RepeatingBendingProcessNew"/>
    <dgm:cxn modelId="{B5CCC040-7B7F-4295-B0A5-6DF2973ABADB}" type="presParOf" srcId="{32BDDB45-B948-456D-A0FB-949C6AE12C28}" destId="{4F1111AB-6C9A-487B-BAD4-11A56BB733D7}" srcOrd="0" destOrd="0" presId="urn:microsoft.com/office/officeart/2016/7/layout/RepeatingBendingProcessNew"/>
    <dgm:cxn modelId="{E35DD590-5642-4128-99F0-7A3A7656BD0E}" type="presParOf" srcId="{3AC8E000-E964-4C2F-A695-D136F47F6184}" destId="{ECC36491-4968-4278-836F-77E60D2B13FF}" srcOrd="4" destOrd="0" presId="urn:microsoft.com/office/officeart/2016/7/layout/RepeatingBendingProcessNew"/>
    <dgm:cxn modelId="{15A7CDE6-F973-4672-915A-5930F917B504}" type="presParOf" srcId="{3AC8E000-E964-4C2F-A695-D136F47F6184}" destId="{C57B568E-333B-4EA7-A720-C0B4E2C316A9}" srcOrd="5" destOrd="0" presId="urn:microsoft.com/office/officeart/2016/7/layout/RepeatingBendingProcessNew"/>
    <dgm:cxn modelId="{8216E2F4-8543-41F9-B55E-F3CD0B9BD5B1}" type="presParOf" srcId="{C57B568E-333B-4EA7-A720-C0B4E2C316A9}" destId="{F51660F9-FBEA-4DEB-B55C-831397C4EB3B}" srcOrd="0" destOrd="0" presId="urn:microsoft.com/office/officeart/2016/7/layout/RepeatingBendingProcessNew"/>
    <dgm:cxn modelId="{F8ECBF15-7705-474C-80F5-71067A83EEE3}" type="presParOf" srcId="{3AC8E000-E964-4C2F-A695-D136F47F6184}" destId="{9A8236D7-8DD7-4FB0-AA47-EBEEAB539AE9}" srcOrd="6" destOrd="0" presId="urn:microsoft.com/office/officeart/2016/7/layout/RepeatingBendingProcessNew"/>
    <dgm:cxn modelId="{C2B4827D-A560-46C8-84D9-EF00C39F14A9}" type="presParOf" srcId="{3AC8E000-E964-4C2F-A695-D136F47F6184}" destId="{4BA21B12-4E50-49F7-A098-5D9CD7D7FF47}" srcOrd="7" destOrd="0" presId="urn:microsoft.com/office/officeart/2016/7/layout/RepeatingBendingProcessNew"/>
    <dgm:cxn modelId="{55BAE829-5354-46FD-B99C-1236B4A2788C}" type="presParOf" srcId="{4BA21B12-4E50-49F7-A098-5D9CD7D7FF47}" destId="{A37CC5ED-3215-4933-85E5-953F846E5BA2}" srcOrd="0" destOrd="0" presId="urn:microsoft.com/office/officeart/2016/7/layout/RepeatingBendingProcessNew"/>
    <dgm:cxn modelId="{FFD70E2D-9505-4ACA-9E56-A9CD3A698024}" type="presParOf" srcId="{3AC8E000-E964-4C2F-A695-D136F47F6184}" destId="{65D9EB91-60BA-4A7A-8DBE-14EF60E11D71}" srcOrd="8" destOrd="0" presId="urn:microsoft.com/office/officeart/2016/7/layout/RepeatingBendingProcessNew"/>
    <dgm:cxn modelId="{7FA53D4F-49C4-434D-A6EF-FFE9F66A91E5}" type="presParOf" srcId="{3AC8E000-E964-4C2F-A695-D136F47F6184}" destId="{BE9447DA-1183-438C-B167-74E29AD4B312}" srcOrd="9" destOrd="0" presId="urn:microsoft.com/office/officeart/2016/7/layout/RepeatingBendingProcessNew"/>
    <dgm:cxn modelId="{89B51AD5-E55D-450C-BB66-0CA20872B6E3}" type="presParOf" srcId="{BE9447DA-1183-438C-B167-74E29AD4B312}" destId="{55E98C77-D7DD-4FAB-A374-A480C9E24D51}" srcOrd="0" destOrd="0" presId="urn:microsoft.com/office/officeart/2016/7/layout/RepeatingBendingProcessNew"/>
    <dgm:cxn modelId="{A64B2B7C-1F9C-4955-BC2A-E30E7569EF62}" type="presParOf" srcId="{3AC8E000-E964-4C2F-A695-D136F47F6184}" destId="{9FB95686-7201-44CB-A1F1-CF3D21537FD1}" srcOrd="10" destOrd="0" presId="urn:microsoft.com/office/officeart/2016/7/layout/RepeatingBendingProcessNew"/>
    <dgm:cxn modelId="{F12A8508-2866-47B1-9917-9A250B1019AD}" type="presParOf" srcId="{3AC8E000-E964-4C2F-A695-D136F47F6184}" destId="{57F2ADDD-3691-45B8-A5D5-279A05E04DAA}" srcOrd="11" destOrd="0" presId="urn:microsoft.com/office/officeart/2016/7/layout/RepeatingBendingProcessNew"/>
    <dgm:cxn modelId="{88E67EEB-4733-484E-8B04-4D42479ADF17}" type="presParOf" srcId="{57F2ADDD-3691-45B8-A5D5-279A05E04DAA}" destId="{314DC57E-B135-4698-BF2C-CA0B91B29D08}" srcOrd="0" destOrd="0" presId="urn:microsoft.com/office/officeart/2016/7/layout/RepeatingBendingProcessNew"/>
    <dgm:cxn modelId="{6F0FD887-FBE8-4311-BD61-AAC44345DD38}" type="presParOf" srcId="{3AC8E000-E964-4C2F-A695-D136F47F6184}" destId="{69BE9D76-5C05-4098-AF12-34F3AB6512A6}" srcOrd="12" destOrd="0" presId="urn:microsoft.com/office/officeart/2016/7/layout/RepeatingBendingProcessNew"/>
    <dgm:cxn modelId="{71C3F2AA-8B6C-4237-BEF4-8080C13AA25D}" type="presParOf" srcId="{3AC8E000-E964-4C2F-A695-D136F47F6184}" destId="{B3DFEBCB-9C39-427E-B852-DEFD065521C7}" srcOrd="13" destOrd="0" presId="urn:microsoft.com/office/officeart/2016/7/layout/RepeatingBendingProcessNew"/>
    <dgm:cxn modelId="{E73429F3-CAA1-4418-8499-113360A1ADB4}" type="presParOf" srcId="{B3DFEBCB-9C39-427E-B852-DEFD065521C7}" destId="{5943952B-19A1-40AA-936A-5B8FFABF5241}" srcOrd="0" destOrd="0" presId="urn:microsoft.com/office/officeart/2016/7/layout/RepeatingBendingProcessNew"/>
    <dgm:cxn modelId="{317A18F5-B319-49CB-9019-944CF57B223F}" type="presParOf" srcId="{3AC8E000-E964-4C2F-A695-D136F47F6184}" destId="{47888A01-929D-4600-BDB6-402DB17B319A}" srcOrd="14" destOrd="0" presId="urn:microsoft.com/office/officeart/2016/7/layout/RepeatingBendingProcessNew"/>
    <dgm:cxn modelId="{38491FBE-B771-4F6B-A421-9695024E7D88}" type="presParOf" srcId="{3AC8E000-E964-4C2F-A695-D136F47F6184}" destId="{2BE326A6-8448-49CA-88BF-08E06BC6ABA1}" srcOrd="15" destOrd="0" presId="urn:microsoft.com/office/officeart/2016/7/layout/RepeatingBendingProcessNew"/>
    <dgm:cxn modelId="{C62786D8-AC5C-44F6-BBCF-30ACF3FFA2F3}" type="presParOf" srcId="{2BE326A6-8448-49CA-88BF-08E06BC6ABA1}" destId="{BCF1F547-6B0F-4686-BC96-6081D56EB55E}" srcOrd="0" destOrd="0" presId="urn:microsoft.com/office/officeart/2016/7/layout/RepeatingBendingProcessNew"/>
    <dgm:cxn modelId="{D88568AD-61ED-4EE6-B26D-9AB43EF280BD}" type="presParOf" srcId="{3AC8E000-E964-4C2F-A695-D136F47F6184}" destId="{E4708E5E-8DC5-4A18-9A9A-DFFDCE808D01}" srcOrd="16" destOrd="0" presId="urn:microsoft.com/office/officeart/2016/7/layout/RepeatingBendingProcessNew"/>
    <dgm:cxn modelId="{23FA0E11-323E-4AE1-8522-247F4B13A61E}" type="presParOf" srcId="{3AC8E000-E964-4C2F-A695-D136F47F6184}" destId="{6839F033-100E-49E1-8FD8-5E85CDC0BCAE}" srcOrd="17" destOrd="0" presId="urn:microsoft.com/office/officeart/2016/7/layout/RepeatingBendingProcessNew"/>
    <dgm:cxn modelId="{5079B9BC-B9CD-4652-B648-347D62654CE5}" type="presParOf" srcId="{6839F033-100E-49E1-8FD8-5E85CDC0BCAE}" destId="{ABFBF4E3-8282-4896-820A-DA976EE8CFAC}" srcOrd="0" destOrd="0" presId="urn:microsoft.com/office/officeart/2016/7/layout/RepeatingBendingProcessNew"/>
    <dgm:cxn modelId="{7C5181FA-D775-4FB8-91C7-C63686909AA2}" type="presParOf" srcId="{3AC8E000-E964-4C2F-A695-D136F47F6184}" destId="{C53A3DEC-E249-4251-918D-FEA1C4B01C7E}" srcOrd="18" destOrd="0" presId="urn:microsoft.com/office/officeart/2016/7/layout/RepeatingBendingProcessNew"/>
    <dgm:cxn modelId="{9A2A1062-5DD6-44F0-BC6D-DF7811561605}" type="presParOf" srcId="{3AC8E000-E964-4C2F-A695-D136F47F6184}" destId="{7991CAA1-0D42-4A30-BCB5-BC9BAA16DE8D}" srcOrd="19" destOrd="0" presId="urn:microsoft.com/office/officeart/2016/7/layout/RepeatingBendingProcessNew"/>
    <dgm:cxn modelId="{76310D31-B900-44FB-A9D4-5565B919874D}" type="presParOf" srcId="{7991CAA1-0D42-4A30-BCB5-BC9BAA16DE8D}" destId="{1DB1E143-20D1-431D-A0F6-BE7214A408A0}" srcOrd="0" destOrd="0" presId="urn:microsoft.com/office/officeart/2016/7/layout/RepeatingBendingProcessNew"/>
    <dgm:cxn modelId="{1BED1050-E787-4805-9744-98E7A24243C7}" type="presParOf" srcId="{3AC8E000-E964-4C2F-A695-D136F47F6184}" destId="{53B15743-053F-4600-9112-EA20D165F76F}" srcOrd="20" destOrd="0" presId="urn:microsoft.com/office/officeart/2016/7/layout/RepeatingBendingProcessNew"/>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6EC47DA-F9FF-4638-88E0-D7864115754C}"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3B5F1193-718C-48A8-8461-2303E9BDDAAE}">
      <dgm:prSet/>
      <dgm:spPr/>
      <dgm:t>
        <a:bodyPr/>
        <a:lstStyle/>
        <a:p>
          <a:r>
            <a:rPr lang="en-US"/>
            <a:t>Environmental Impact: Temples get a lot of flowers every day, and when these burn down, it can create a lot of garbage. Improper disposal can lead to water discharges, soil erosion, greenhouse gas emissions and other environmental problems if they occur in landfills </a:t>
          </a:r>
        </a:p>
      </dgm:t>
    </dgm:pt>
    <dgm:pt modelId="{62A6BEEF-7484-4D66-9FA1-CE83FE15499E}" type="parTrans" cxnId="{B8561FDC-1C00-4777-BEB2-4452790A52AF}">
      <dgm:prSet/>
      <dgm:spPr/>
      <dgm:t>
        <a:bodyPr/>
        <a:lstStyle/>
        <a:p>
          <a:endParaRPr lang="en-US"/>
        </a:p>
      </dgm:t>
    </dgm:pt>
    <dgm:pt modelId="{951BC4F6-5BC1-45A3-822B-BF50192A6105}" type="sibTrans" cxnId="{B8561FDC-1C00-4777-BEB2-4452790A52AF}">
      <dgm:prSet/>
      <dgm:spPr/>
      <dgm:t>
        <a:bodyPr/>
        <a:lstStyle/>
        <a:p>
          <a:endParaRPr lang="en-US"/>
        </a:p>
      </dgm:t>
    </dgm:pt>
    <dgm:pt modelId="{DF0A1237-E82C-4E3B-AD27-5AB925C88CC0}">
      <dgm:prSet/>
      <dgm:spPr/>
      <dgm:t>
        <a:bodyPr/>
        <a:lstStyle/>
        <a:p>
          <a:r>
            <a:rPr lang="en-US"/>
            <a:t>Cultural significance: Flowers used in religious ceremonies have cultural and spiritual significance. The respectful treatment of their garbage is consistent with the respect people have for these religious symbols. </a:t>
          </a:r>
        </a:p>
      </dgm:t>
    </dgm:pt>
    <dgm:pt modelId="{E9C44AB5-08CA-4537-940F-B62806EE1E7B}" type="parTrans" cxnId="{6B3B2322-A3FF-45A6-85A7-CE568D9016AA}">
      <dgm:prSet/>
      <dgm:spPr/>
      <dgm:t>
        <a:bodyPr/>
        <a:lstStyle/>
        <a:p>
          <a:endParaRPr lang="en-US"/>
        </a:p>
      </dgm:t>
    </dgm:pt>
    <dgm:pt modelId="{490A0163-F97E-40F1-B0C3-4058B7BD7006}" type="sibTrans" cxnId="{6B3B2322-A3FF-45A6-85A7-CE568D9016AA}">
      <dgm:prSet/>
      <dgm:spPr/>
      <dgm:t>
        <a:bodyPr/>
        <a:lstStyle/>
        <a:p>
          <a:endParaRPr lang="en-US"/>
        </a:p>
      </dgm:t>
    </dgm:pt>
    <dgm:pt modelId="{E4CDB282-D791-4064-A0EC-0394D1E77803}">
      <dgm:prSet/>
      <dgm:spPr/>
      <dgm:t>
        <a:bodyPr/>
        <a:lstStyle/>
        <a:p>
          <a:r>
            <a:rPr lang="en-US"/>
            <a:t>Public Health: Flower rot can attract insects and pests, which can pose a health hazard. The use of garbage helps maintain cleanliness and hygiene in and around the church premises. </a:t>
          </a:r>
        </a:p>
      </dgm:t>
    </dgm:pt>
    <dgm:pt modelId="{40B2FF03-E75E-42FC-A29A-B22623992160}" type="parTrans" cxnId="{9B5C51ED-3809-44D7-9993-7BD2167A6623}">
      <dgm:prSet/>
      <dgm:spPr/>
      <dgm:t>
        <a:bodyPr/>
        <a:lstStyle/>
        <a:p>
          <a:endParaRPr lang="en-US"/>
        </a:p>
      </dgm:t>
    </dgm:pt>
    <dgm:pt modelId="{47940337-47DC-4022-A140-A3CB9BB8C06D}" type="sibTrans" cxnId="{9B5C51ED-3809-44D7-9993-7BD2167A6623}">
      <dgm:prSet/>
      <dgm:spPr/>
      <dgm:t>
        <a:bodyPr/>
        <a:lstStyle/>
        <a:p>
          <a:endParaRPr lang="en-US"/>
        </a:p>
      </dgm:t>
    </dgm:pt>
    <dgm:pt modelId="{8EE8B838-FD13-4EEA-AC42-2D60DED05C94}">
      <dgm:prSet/>
      <dgm:spPr/>
      <dgm:t>
        <a:bodyPr/>
        <a:lstStyle/>
        <a:p>
          <a:r>
            <a:rPr lang="en-US"/>
            <a:t>Economic Opportunities: Recycling flower waste can create economic opportunities through recycling, such as flower compost or natural chemical fertilizers.</a:t>
          </a:r>
        </a:p>
      </dgm:t>
    </dgm:pt>
    <dgm:pt modelId="{F4F023CE-58F6-4B66-8503-E22132B64215}" type="parTrans" cxnId="{EA05F609-02B0-483A-BC5E-291757B72FE4}">
      <dgm:prSet/>
      <dgm:spPr/>
      <dgm:t>
        <a:bodyPr/>
        <a:lstStyle/>
        <a:p>
          <a:endParaRPr lang="en-US"/>
        </a:p>
      </dgm:t>
    </dgm:pt>
    <dgm:pt modelId="{2E72708C-B5E9-41F9-9B89-12419CB60BA3}" type="sibTrans" cxnId="{EA05F609-02B0-483A-BC5E-291757B72FE4}">
      <dgm:prSet/>
      <dgm:spPr/>
      <dgm:t>
        <a:bodyPr/>
        <a:lstStyle/>
        <a:p>
          <a:endParaRPr lang="en-US"/>
        </a:p>
      </dgm:t>
    </dgm:pt>
    <dgm:pt modelId="{E7B06C74-BCC0-40C1-BE3A-1BCEF22B048C}" type="pres">
      <dgm:prSet presAssocID="{F6EC47DA-F9FF-4638-88E0-D7864115754C}" presName="root" presStyleCnt="0">
        <dgm:presLayoutVars>
          <dgm:dir/>
          <dgm:resizeHandles val="exact"/>
        </dgm:presLayoutVars>
      </dgm:prSet>
      <dgm:spPr/>
    </dgm:pt>
    <dgm:pt modelId="{F0FFDDA8-B7C2-4C89-B98D-4E86D728F852}" type="pres">
      <dgm:prSet presAssocID="{3B5F1193-718C-48A8-8461-2303E9BDDAAE}" presName="compNode" presStyleCnt="0"/>
      <dgm:spPr/>
    </dgm:pt>
    <dgm:pt modelId="{2D342AA7-60C0-4EFF-9196-8CFA2D579AE2}" type="pres">
      <dgm:prSet presAssocID="{3B5F1193-718C-48A8-8461-2303E9BDDAAE}" presName="bgRect" presStyleLbl="bgShp" presStyleIdx="0" presStyleCnt="4"/>
      <dgm:spPr/>
    </dgm:pt>
    <dgm:pt modelId="{1115AA83-B479-4746-87FB-BDFF81FD6466}" type="pres">
      <dgm:prSet presAssocID="{3B5F1193-718C-48A8-8461-2303E9BDDAAE}"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lant"/>
        </a:ext>
      </dgm:extLst>
    </dgm:pt>
    <dgm:pt modelId="{AACC7DA0-9B6B-433D-93C6-957E7C679557}" type="pres">
      <dgm:prSet presAssocID="{3B5F1193-718C-48A8-8461-2303E9BDDAAE}" presName="spaceRect" presStyleCnt="0"/>
      <dgm:spPr/>
    </dgm:pt>
    <dgm:pt modelId="{C82CC0E1-7E5B-44AF-A51A-678D0454E972}" type="pres">
      <dgm:prSet presAssocID="{3B5F1193-718C-48A8-8461-2303E9BDDAAE}" presName="parTx" presStyleLbl="revTx" presStyleIdx="0" presStyleCnt="4">
        <dgm:presLayoutVars>
          <dgm:chMax val="0"/>
          <dgm:chPref val="0"/>
        </dgm:presLayoutVars>
      </dgm:prSet>
      <dgm:spPr/>
    </dgm:pt>
    <dgm:pt modelId="{F5EA0CCC-B3D8-4540-8F76-0DDE1641B9A5}" type="pres">
      <dgm:prSet presAssocID="{951BC4F6-5BC1-45A3-822B-BF50192A6105}" presName="sibTrans" presStyleCnt="0"/>
      <dgm:spPr/>
    </dgm:pt>
    <dgm:pt modelId="{10739FAE-4086-4504-9E7A-E6B407C660CD}" type="pres">
      <dgm:prSet presAssocID="{DF0A1237-E82C-4E3B-AD27-5AB925C88CC0}" presName="compNode" presStyleCnt="0"/>
      <dgm:spPr/>
    </dgm:pt>
    <dgm:pt modelId="{46B13C28-0A92-4236-98CD-1C105AABADCD}" type="pres">
      <dgm:prSet presAssocID="{DF0A1237-E82C-4E3B-AD27-5AB925C88CC0}" presName="bgRect" presStyleLbl="bgShp" presStyleIdx="1" presStyleCnt="4"/>
      <dgm:spPr/>
    </dgm:pt>
    <dgm:pt modelId="{D869E244-83E2-4170-9BE4-E2BE967880F0}" type="pres">
      <dgm:prSet presAssocID="{DF0A1237-E82C-4E3B-AD27-5AB925C88CC0}"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Flower in pot"/>
        </a:ext>
      </dgm:extLst>
    </dgm:pt>
    <dgm:pt modelId="{B9AEC678-5A72-462E-80DE-47E7F9293ACD}" type="pres">
      <dgm:prSet presAssocID="{DF0A1237-E82C-4E3B-AD27-5AB925C88CC0}" presName="spaceRect" presStyleCnt="0"/>
      <dgm:spPr/>
    </dgm:pt>
    <dgm:pt modelId="{6F5BA87E-864A-4029-ACF9-3B73A34A8D39}" type="pres">
      <dgm:prSet presAssocID="{DF0A1237-E82C-4E3B-AD27-5AB925C88CC0}" presName="parTx" presStyleLbl="revTx" presStyleIdx="1" presStyleCnt="4">
        <dgm:presLayoutVars>
          <dgm:chMax val="0"/>
          <dgm:chPref val="0"/>
        </dgm:presLayoutVars>
      </dgm:prSet>
      <dgm:spPr/>
    </dgm:pt>
    <dgm:pt modelId="{D3710615-BEFD-4322-AF74-78357964AB16}" type="pres">
      <dgm:prSet presAssocID="{490A0163-F97E-40F1-B0C3-4058B7BD7006}" presName="sibTrans" presStyleCnt="0"/>
      <dgm:spPr/>
    </dgm:pt>
    <dgm:pt modelId="{417A10F9-6DCB-4218-939E-D3DDD762F808}" type="pres">
      <dgm:prSet presAssocID="{E4CDB282-D791-4064-A0EC-0394D1E77803}" presName="compNode" presStyleCnt="0"/>
      <dgm:spPr/>
    </dgm:pt>
    <dgm:pt modelId="{20DB1099-32C9-4B4C-9F12-DBD42A4A3F37}" type="pres">
      <dgm:prSet presAssocID="{E4CDB282-D791-4064-A0EC-0394D1E77803}" presName="bgRect" presStyleLbl="bgShp" presStyleIdx="2" presStyleCnt="4"/>
      <dgm:spPr/>
    </dgm:pt>
    <dgm:pt modelId="{4EE24B5A-FB66-40B3-9D4D-B3C772F6E996}" type="pres">
      <dgm:prSet presAssocID="{E4CDB282-D791-4064-A0EC-0394D1E77803}"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ug spray"/>
        </a:ext>
      </dgm:extLst>
    </dgm:pt>
    <dgm:pt modelId="{7488D413-AE32-4F20-A85A-76A6FD5A050C}" type="pres">
      <dgm:prSet presAssocID="{E4CDB282-D791-4064-A0EC-0394D1E77803}" presName="spaceRect" presStyleCnt="0"/>
      <dgm:spPr/>
    </dgm:pt>
    <dgm:pt modelId="{7C3EE588-9F0F-4428-BB4B-730840BE8AD8}" type="pres">
      <dgm:prSet presAssocID="{E4CDB282-D791-4064-A0EC-0394D1E77803}" presName="parTx" presStyleLbl="revTx" presStyleIdx="2" presStyleCnt="4">
        <dgm:presLayoutVars>
          <dgm:chMax val="0"/>
          <dgm:chPref val="0"/>
        </dgm:presLayoutVars>
      </dgm:prSet>
      <dgm:spPr/>
    </dgm:pt>
    <dgm:pt modelId="{6B7FD1A1-E1CA-4092-A764-0D3ABCC1B60E}" type="pres">
      <dgm:prSet presAssocID="{47940337-47DC-4022-A140-A3CB9BB8C06D}" presName="sibTrans" presStyleCnt="0"/>
      <dgm:spPr/>
    </dgm:pt>
    <dgm:pt modelId="{0BB31F28-880C-45A2-A92D-C45662F94700}" type="pres">
      <dgm:prSet presAssocID="{8EE8B838-FD13-4EEA-AC42-2D60DED05C94}" presName="compNode" presStyleCnt="0"/>
      <dgm:spPr/>
    </dgm:pt>
    <dgm:pt modelId="{41B99903-5F06-4EA5-8556-55DE1945B9F5}" type="pres">
      <dgm:prSet presAssocID="{8EE8B838-FD13-4EEA-AC42-2D60DED05C94}" presName="bgRect" presStyleLbl="bgShp" presStyleIdx="3" presStyleCnt="4"/>
      <dgm:spPr/>
    </dgm:pt>
    <dgm:pt modelId="{3429C32B-7F7E-4CB4-8AE3-FC2DAE67F67E}" type="pres">
      <dgm:prSet presAssocID="{8EE8B838-FD13-4EEA-AC42-2D60DED05C94}"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ustainability"/>
        </a:ext>
      </dgm:extLst>
    </dgm:pt>
    <dgm:pt modelId="{5270F5B8-21B3-4BCE-9C81-E709377B9748}" type="pres">
      <dgm:prSet presAssocID="{8EE8B838-FD13-4EEA-AC42-2D60DED05C94}" presName="spaceRect" presStyleCnt="0"/>
      <dgm:spPr/>
    </dgm:pt>
    <dgm:pt modelId="{1C5F3802-470F-4BE3-9BF8-4CEAC67F718D}" type="pres">
      <dgm:prSet presAssocID="{8EE8B838-FD13-4EEA-AC42-2D60DED05C94}" presName="parTx" presStyleLbl="revTx" presStyleIdx="3" presStyleCnt="4">
        <dgm:presLayoutVars>
          <dgm:chMax val="0"/>
          <dgm:chPref val="0"/>
        </dgm:presLayoutVars>
      </dgm:prSet>
      <dgm:spPr/>
    </dgm:pt>
  </dgm:ptLst>
  <dgm:cxnLst>
    <dgm:cxn modelId="{EA05F609-02B0-483A-BC5E-291757B72FE4}" srcId="{F6EC47DA-F9FF-4638-88E0-D7864115754C}" destId="{8EE8B838-FD13-4EEA-AC42-2D60DED05C94}" srcOrd="3" destOrd="0" parTransId="{F4F023CE-58F6-4B66-8503-E22132B64215}" sibTransId="{2E72708C-B5E9-41F9-9B89-12419CB60BA3}"/>
    <dgm:cxn modelId="{6B3B2322-A3FF-45A6-85A7-CE568D9016AA}" srcId="{F6EC47DA-F9FF-4638-88E0-D7864115754C}" destId="{DF0A1237-E82C-4E3B-AD27-5AB925C88CC0}" srcOrd="1" destOrd="0" parTransId="{E9C44AB5-08CA-4537-940F-B62806EE1E7B}" sibTransId="{490A0163-F97E-40F1-B0C3-4058B7BD7006}"/>
    <dgm:cxn modelId="{1F1B9891-7662-4CE5-983D-A1CEFDA0DB68}" type="presOf" srcId="{3B5F1193-718C-48A8-8461-2303E9BDDAAE}" destId="{C82CC0E1-7E5B-44AF-A51A-678D0454E972}" srcOrd="0" destOrd="0" presId="urn:microsoft.com/office/officeart/2018/2/layout/IconVerticalSolidList"/>
    <dgm:cxn modelId="{7FC911BA-6D94-4655-8E1D-959FBA4B4EB5}" type="presOf" srcId="{8EE8B838-FD13-4EEA-AC42-2D60DED05C94}" destId="{1C5F3802-470F-4BE3-9BF8-4CEAC67F718D}" srcOrd="0" destOrd="0" presId="urn:microsoft.com/office/officeart/2018/2/layout/IconVerticalSolidList"/>
    <dgm:cxn modelId="{B8561FDC-1C00-4777-BEB2-4452790A52AF}" srcId="{F6EC47DA-F9FF-4638-88E0-D7864115754C}" destId="{3B5F1193-718C-48A8-8461-2303E9BDDAAE}" srcOrd="0" destOrd="0" parTransId="{62A6BEEF-7484-4D66-9FA1-CE83FE15499E}" sibTransId="{951BC4F6-5BC1-45A3-822B-BF50192A6105}"/>
    <dgm:cxn modelId="{4CF70FE0-C8B7-4C1C-B673-A6431B6D042B}" type="presOf" srcId="{F6EC47DA-F9FF-4638-88E0-D7864115754C}" destId="{E7B06C74-BCC0-40C1-BE3A-1BCEF22B048C}" srcOrd="0" destOrd="0" presId="urn:microsoft.com/office/officeart/2018/2/layout/IconVerticalSolidList"/>
    <dgm:cxn modelId="{A7CE08EB-855C-4BBD-BFD8-D59F2CA5B61F}" type="presOf" srcId="{E4CDB282-D791-4064-A0EC-0394D1E77803}" destId="{7C3EE588-9F0F-4428-BB4B-730840BE8AD8}" srcOrd="0" destOrd="0" presId="urn:microsoft.com/office/officeart/2018/2/layout/IconVerticalSolidList"/>
    <dgm:cxn modelId="{9B5C51ED-3809-44D7-9993-7BD2167A6623}" srcId="{F6EC47DA-F9FF-4638-88E0-D7864115754C}" destId="{E4CDB282-D791-4064-A0EC-0394D1E77803}" srcOrd="2" destOrd="0" parTransId="{40B2FF03-E75E-42FC-A29A-B22623992160}" sibTransId="{47940337-47DC-4022-A140-A3CB9BB8C06D}"/>
    <dgm:cxn modelId="{6D5BBCF6-015B-48CC-886B-1B9D7107226A}" type="presOf" srcId="{DF0A1237-E82C-4E3B-AD27-5AB925C88CC0}" destId="{6F5BA87E-864A-4029-ACF9-3B73A34A8D39}" srcOrd="0" destOrd="0" presId="urn:microsoft.com/office/officeart/2018/2/layout/IconVerticalSolidList"/>
    <dgm:cxn modelId="{8FFA978C-8F9D-484E-8997-B59D65CAF988}" type="presParOf" srcId="{E7B06C74-BCC0-40C1-BE3A-1BCEF22B048C}" destId="{F0FFDDA8-B7C2-4C89-B98D-4E86D728F852}" srcOrd="0" destOrd="0" presId="urn:microsoft.com/office/officeart/2018/2/layout/IconVerticalSolidList"/>
    <dgm:cxn modelId="{56E388F1-6538-49A7-854F-1CB626E86591}" type="presParOf" srcId="{F0FFDDA8-B7C2-4C89-B98D-4E86D728F852}" destId="{2D342AA7-60C0-4EFF-9196-8CFA2D579AE2}" srcOrd="0" destOrd="0" presId="urn:microsoft.com/office/officeart/2018/2/layout/IconVerticalSolidList"/>
    <dgm:cxn modelId="{318A3E65-F01F-4937-9943-F538E3BE1972}" type="presParOf" srcId="{F0FFDDA8-B7C2-4C89-B98D-4E86D728F852}" destId="{1115AA83-B479-4746-87FB-BDFF81FD6466}" srcOrd="1" destOrd="0" presId="urn:microsoft.com/office/officeart/2018/2/layout/IconVerticalSolidList"/>
    <dgm:cxn modelId="{18058AA0-DAA9-4134-AF46-33944006FE2B}" type="presParOf" srcId="{F0FFDDA8-B7C2-4C89-B98D-4E86D728F852}" destId="{AACC7DA0-9B6B-433D-93C6-957E7C679557}" srcOrd="2" destOrd="0" presId="urn:microsoft.com/office/officeart/2018/2/layout/IconVerticalSolidList"/>
    <dgm:cxn modelId="{80AC9D65-E0D1-4386-9626-E18DB882A13B}" type="presParOf" srcId="{F0FFDDA8-B7C2-4C89-B98D-4E86D728F852}" destId="{C82CC0E1-7E5B-44AF-A51A-678D0454E972}" srcOrd="3" destOrd="0" presId="urn:microsoft.com/office/officeart/2018/2/layout/IconVerticalSolidList"/>
    <dgm:cxn modelId="{F69E5E72-E5B1-48FE-BC13-2F2989FA23A0}" type="presParOf" srcId="{E7B06C74-BCC0-40C1-BE3A-1BCEF22B048C}" destId="{F5EA0CCC-B3D8-4540-8F76-0DDE1641B9A5}" srcOrd="1" destOrd="0" presId="urn:microsoft.com/office/officeart/2018/2/layout/IconVerticalSolidList"/>
    <dgm:cxn modelId="{053ABC6F-1AF2-40A5-8D79-932247C86FE4}" type="presParOf" srcId="{E7B06C74-BCC0-40C1-BE3A-1BCEF22B048C}" destId="{10739FAE-4086-4504-9E7A-E6B407C660CD}" srcOrd="2" destOrd="0" presId="urn:microsoft.com/office/officeart/2018/2/layout/IconVerticalSolidList"/>
    <dgm:cxn modelId="{3319995C-6EBD-416C-9127-05876E0392EF}" type="presParOf" srcId="{10739FAE-4086-4504-9E7A-E6B407C660CD}" destId="{46B13C28-0A92-4236-98CD-1C105AABADCD}" srcOrd="0" destOrd="0" presId="urn:microsoft.com/office/officeart/2018/2/layout/IconVerticalSolidList"/>
    <dgm:cxn modelId="{C3E6B217-292E-4C7D-A460-00C56AED5D98}" type="presParOf" srcId="{10739FAE-4086-4504-9E7A-E6B407C660CD}" destId="{D869E244-83E2-4170-9BE4-E2BE967880F0}" srcOrd="1" destOrd="0" presId="urn:microsoft.com/office/officeart/2018/2/layout/IconVerticalSolidList"/>
    <dgm:cxn modelId="{F5DDE78A-0735-4974-9745-7183E267935F}" type="presParOf" srcId="{10739FAE-4086-4504-9E7A-E6B407C660CD}" destId="{B9AEC678-5A72-462E-80DE-47E7F9293ACD}" srcOrd="2" destOrd="0" presId="urn:microsoft.com/office/officeart/2018/2/layout/IconVerticalSolidList"/>
    <dgm:cxn modelId="{9334E437-B0A1-427D-89B9-848A5403E565}" type="presParOf" srcId="{10739FAE-4086-4504-9E7A-E6B407C660CD}" destId="{6F5BA87E-864A-4029-ACF9-3B73A34A8D39}" srcOrd="3" destOrd="0" presId="urn:microsoft.com/office/officeart/2018/2/layout/IconVerticalSolidList"/>
    <dgm:cxn modelId="{A33A338B-6DCE-4870-A229-FFE781DA3D66}" type="presParOf" srcId="{E7B06C74-BCC0-40C1-BE3A-1BCEF22B048C}" destId="{D3710615-BEFD-4322-AF74-78357964AB16}" srcOrd="3" destOrd="0" presId="urn:microsoft.com/office/officeart/2018/2/layout/IconVerticalSolidList"/>
    <dgm:cxn modelId="{0E73671B-1150-4C5D-A685-EE45A3D1BC70}" type="presParOf" srcId="{E7B06C74-BCC0-40C1-BE3A-1BCEF22B048C}" destId="{417A10F9-6DCB-4218-939E-D3DDD762F808}" srcOrd="4" destOrd="0" presId="urn:microsoft.com/office/officeart/2018/2/layout/IconVerticalSolidList"/>
    <dgm:cxn modelId="{B5677851-42CB-488E-A9A1-996CF10DD63E}" type="presParOf" srcId="{417A10F9-6DCB-4218-939E-D3DDD762F808}" destId="{20DB1099-32C9-4B4C-9F12-DBD42A4A3F37}" srcOrd="0" destOrd="0" presId="urn:microsoft.com/office/officeart/2018/2/layout/IconVerticalSolidList"/>
    <dgm:cxn modelId="{C4C4068A-B124-4014-89F9-5A84FF8AAF8E}" type="presParOf" srcId="{417A10F9-6DCB-4218-939E-D3DDD762F808}" destId="{4EE24B5A-FB66-40B3-9D4D-B3C772F6E996}" srcOrd="1" destOrd="0" presId="urn:microsoft.com/office/officeart/2018/2/layout/IconVerticalSolidList"/>
    <dgm:cxn modelId="{22F06A5F-0A92-4899-8977-7739F49A599D}" type="presParOf" srcId="{417A10F9-6DCB-4218-939E-D3DDD762F808}" destId="{7488D413-AE32-4F20-A85A-76A6FD5A050C}" srcOrd="2" destOrd="0" presId="urn:microsoft.com/office/officeart/2018/2/layout/IconVerticalSolidList"/>
    <dgm:cxn modelId="{DFBF0532-4D24-4478-848D-568578CBFA27}" type="presParOf" srcId="{417A10F9-6DCB-4218-939E-D3DDD762F808}" destId="{7C3EE588-9F0F-4428-BB4B-730840BE8AD8}" srcOrd="3" destOrd="0" presId="urn:microsoft.com/office/officeart/2018/2/layout/IconVerticalSolidList"/>
    <dgm:cxn modelId="{0D0501AE-FED4-463D-B624-BDA60100C363}" type="presParOf" srcId="{E7B06C74-BCC0-40C1-BE3A-1BCEF22B048C}" destId="{6B7FD1A1-E1CA-4092-A764-0D3ABCC1B60E}" srcOrd="5" destOrd="0" presId="urn:microsoft.com/office/officeart/2018/2/layout/IconVerticalSolidList"/>
    <dgm:cxn modelId="{05F2FE81-DE74-4A20-B241-92573AB57D89}" type="presParOf" srcId="{E7B06C74-BCC0-40C1-BE3A-1BCEF22B048C}" destId="{0BB31F28-880C-45A2-A92D-C45662F94700}" srcOrd="6" destOrd="0" presId="urn:microsoft.com/office/officeart/2018/2/layout/IconVerticalSolidList"/>
    <dgm:cxn modelId="{8BBCDD1E-3352-4745-B7E1-53B0425BF91D}" type="presParOf" srcId="{0BB31F28-880C-45A2-A92D-C45662F94700}" destId="{41B99903-5F06-4EA5-8556-55DE1945B9F5}" srcOrd="0" destOrd="0" presId="urn:microsoft.com/office/officeart/2018/2/layout/IconVerticalSolidList"/>
    <dgm:cxn modelId="{404B4471-90AB-40E2-B705-0DBE0267CCA0}" type="presParOf" srcId="{0BB31F28-880C-45A2-A92D-C45662F94700}" destId="{3429C32B-7F7E-4CB4-8AE3-FC2DAE67F67E}" srcOrd="1" destOrd="0" presId="urn:microsoft.com/office/officeart/2018/2/layout/IconVerticalSolidList"/>
    <dgm:cxn modelId="{BDC1E199-C14B-406A-8615-19AC5826FC79}" type="presParOf" srcId="{0BB31F28-880C-45A2-A92D-C45662F94700}" destId="{5270F5B8-21B3-4BCE-9C81-E709377B9748}" srcOrd="2" destOrd="0" presId="urn:microsoft.com/office/officeart/2018/2/layout/IconVerticalSolidList"/>
    <dgm:cxn modelId="{4EDC431B-5D0F-4050-81FF-D3B4AB5E004C}" type="presParOf" srcId="{0BB31F28-880C-45A2-A92D-C45662F94700}" destId="{1C5F3802-470F-4BE3-9BF8-4CEAC67F718D}"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CF1A01E-3D79-48A3-B0AC-A9665058009E}" type="doc">
      <dgm:prSet loTypeId="urn:microsoft.com/office/officeart/2005/8/layout/bProcess4" loCatId="process" qsTypeId="urn:microsoft.com/office/officeart/2005/8/quickstyle/simple1" qsCatId="simple" csTypeId="urn:microsoft.com/office/officeart/2005/8/colors/accent1_2" csCatId="accent1"/>
      <dgm:spPr/>
      <dgm:t>
        <a:bodyPr/>
        <a:lstStyle/>
        <a:p>
          <a:endParaRPr lang="en-US"/>
        </a:p>
      </dgm:t>
    </dgm:pt>
    <dgm:pt modelId="{F8E0F772-68D0-417D-8819-A91FB8B255F2}">
      <dgm:prSet/>
      <dgm:spPr/>
      <dgm:t>
        <a:bodyPr/>
        <a:lstStyle/>
        <a:p>
          <a:r>
            <a:rPr lang="en-US"/>
            <a:t>Collecting of Flowers </a:t>
          </a:r>
        </a:p>
      </dgm:t>
    </dgm:pt>
    <dgm:pt modelId="{EBAC1A82-48AC-4F6B-B443-77CCBE07CE01}" type="parTrans" cxnId="{EA131898-A889-49C6-B038-FFEAD89A4C99}">
      <dgm:prSet/>
      <dgm:spPr/>
      <dgm:t>
        <a:bodyPr/>
        <a:lstStyle/>
        <a:p>
          <a:endParaRPr lang="en-US"/>
        </a:p>
      </dgm:t>
    </dgm:pt>
    <dgm:pt modelId="{42200776-CBD7-4CC4-9AC4-A2DE038D96FE}" type="sibTrans" cxnId="{EA131898-A889-49C6-B038-FFEAD89A4C99}">
      <dgm:prSet/>
      <dgm:spPr/>
      <dgm:t>
        <a:bodyPr/>
        <a:lstStyle/>
        <a:p>
          <a:endParaRPr lang="en-US"/>
        </a:p>
      </dgm:t>
    </dgm:pt>
    <dgm:pt modelId="{71981DEE-C39C-4491-AFFC-864A2690EF2B}">
      <dgm:prSet/>
      <dgm:spPr/>
      <dgm:t>
        <a:bodyPr/>
        <a:lstStyle/>
        <a:p>
          <a:r>
            <a:rPr lang="en-US"/>
            <a:t>Segregating them</a:t>
          </a:r>
        </a:p>
      </dgm:t>
    </dgm:pt>
    <dgm:pt modelId="{3739551B-42AA-4FE8-8B33-D1518C3D4FF8}" type="parTrans" cxnId="{315AAEFE-6ED5-4C62-A55A-374A8E2B6E06}">
      <dgm:prSet/>
      <dgm:spPr/>
      <dgm:t>
        <a:bodyPr/>
        <a:lstStyle/>
        <a:p>
          <a:endParaRPr lang="en-US"/>
        </a:p>
      </dgm:t>
    </dgm:pt>
    <dgm:pt modelId="{DE7D4B9B-B0E4-445B-93CA-A56CC75C5A2E}" type="sibTrans" cxnId="{315AAEFE-6ED5-4C62-A55A-374A8E2B6E06}">
      <dgm:prSet/>
      <dgm:spPr/>
      <dgm:t>
        <a:bodyPr/>
        <a:lstStyle/>
        <a:p>
          <a:endParaRPr lang="en-US"/>
        </a:p>
      </dgm:t>
    </dgm:pt>
    <dgm:pt modelId="{B930C178-EBB0-4D20-9B14-A2BA24FB702C}">
      <dgm:prSet/>
      <dgm:spPr/>
      <dgm:t>
        <a:bodyPr/>
        <a:lstStyle/>
        <a:p>
          <a:r>
            <a:rPr lang="en-US"/>
            <a:t>Taking petals out of flower </a:t>
          </a:r>
        </a:p>
      </dgm:t>
    </dgm:pt>
    <dgm:pt modelId="{BBB55898-DBF4-4109-888A-F96F7E76FBD3}" type="parTrans" cxnId="{AB3AE3FF-ABDB-45C2-B1D5-39FD25B52D54}">
      <dgm:prSet/>
      <dgm:spPr/>
      <dgm:t>
        <a:bodyPr/>
        <a:lstStyle/>
        <a:p>
          <a:endParaRPr lang="en-US"/>
        </a:p>
      </dgm:t>
    </dgm:pt>
    <dgm:pt modelId="{D9A7BB59-09F5-4FFA-B0EF-0305234D363E}" type="sibTrans" cxnId="{AB3AE3FF-ABDB-45C2-B1D5-39FD25B52D54}">
      <dgm:prSet/>
      <dgm:spPr/>
      <dgm:t>
        <a:bodyPr/>
        <a:lstStyle/>
        <a:p>
          <a:endParaRPr lang="en-US"/>
        </a:p>
      </dgm:t>
    </dgm:pt>
    <dgm:pt modelId="{B090894F-EF12-4636-BA79-E7372C181F06}">
      <dgm:prSet/>
      <dgm:spPr/>
      <dgm:t>
        <a:bodyPr/>
        <a:lstStyle/>
        <a:p>
          <a:r>
            <a:rPr lang="en-US"/>
            <a:t>Drying them </a:t>
          </a:r>
        </a:p>
      </dgm:t>
    </dgm:pt>
    <dgm:pt modelId="{BF36926E-07C0-4F92-A68C-1153218BFB0A}" type="parTrans" cxnId="{6DF87237-957E-40C9-B014-39E99713B4D0}">
      <dgm:prSet/>
      <dgm:spPr/>
      <dgm:t>
        <a:bodyPr/>
        <a:lstStyle/>
        <a:p>
          <a:endParaRPr lang="en-US"/>
        </a:p>
      </dgm:t>
    </dgm:pt>
    <dgm:pt modelId="{2D0A80D4-A74B-47FF-811D-5E7060557411}" type="sibTrans" cxnId="{6DF87237-957E-40C9-B014-39E99713B4D0}">
      <dgm:prSet/>
      <dgm:spPr/>
      <dgm:t>
        <a:bodyPr/>
        <a:lstStyle/>
        <a:p>
          <a:endParaRPr lang="en-US"/>
        </a:p>
      </dgm:t>
    </dgm:pt>
    <dgm:pt modelId="{21F8CD62-4616-4657-B778-B0016DCA77B6}">
      <dgm:prSet/>
      <dgm:spPr/>
      <dgm:t>
        <a:bodyPr/>
        <a:lstStyle/>
        <a:p>
          <a:r>
            <a:rPr lang="en-US"/>
            <a:t>Grinding them </a:t>
          </a:r>
        </a:p>
      </dgm:t>
    </dgm:pt>
    <dgm:pt modelId="{7A49B2A2-E243-44C9-905A-58F4EC6BBC08}" type="parTrans" cxnId="{A42565E5-4760-46F1-A889-04462494F65C}">
      <dgm:prSet/>
      <dgm:spPr/>
      <dgm:t>
        <a:bodyPr/>
        <a:lstStyle/>
        <a:p>
          <a:endParaRPr lang="en-US"/>
        </a:p>
      </dgm:t>
    </dgm:pt>
    <dgm:pt modelId="{98E6DE62-6E2F-4DA3-A3FC-9F769DBE9940}" type="sibTrans" cxnId="{A42565E5-4760-46F1-A889-04462494F65C}">
      <dgm:prSet/>
      <dgm:spPr/>
      <dgm:t>
        <a:bodyPr/>
        <a:lstStyle/>
        <a:p>
          <a:endParaRPr lang="en-US"/>
        </a:p>
      </dgm:t>
    </dgm:pt>
    <dgm:pt modelId="{AE148440-5077-478A-B024-48A277B89FB7}">
      <dgm:prSet/>
      <dgm:spPr/>
      <dgm:t>
        <a:bodyPr/>
        <a:lstStyle/>
        <a:p>
          <a:r>
            <a:rPr lang="en-US"/>
            <a:t>Filtering </a:t>
          </a:r>
        </a:p>
      </dgm:t>
    </dgm:pt>
    <dgm:pt modelId="{08FFF00C-EA30-407C-9E5C-9D6E5088A5F5}" type="parTrans" cxnId="{D1ECEA66-C5A8-4932-8A9E-ECFF44E6FA1F}">
      <dgm:prSet/>
      <dgm:spPr/>
      <dgm:t>
        <a:bodyPr/>
        <a:lstStyle/>
        <a:p>
          <a:endParaRPr lang="en-US"/>
        </a:p>
      </dgm:t>
    </dgm:pt>
    <dgm:pt modelId="{E61393A1-6BBE-424A-B673-2ACECE7099EC}" type="sibTrans" cxnId="{D1ECEA66-C5A8-4932-8A9E-ECFF44E6FA1F}">
      <dgm:prSet/>
      <dgm:spPr/>
      <dgm:t>
        <a:bodyPr/>
        <a:lstStyle/>
        <a:p>
          <a:endParaRPr lang="en-US"/>
        </a:p>
      </dgm:t>
    </dgm:pt>
    <dgm:pt modelId="{C7DCE51B-B4B1-4F02-82C6-6513108A66BB}">
      <dgm:prSet/>
      <dgm:spPr/>
      <dgm:t>
        <a:bodyPr/>
        <a:lstStyle/>
        <a:p>
          <a:r>
            <a:rPr lang="en-US"/>
            <a:t>Adding Essential substances </a:t>
          </a:r>
        </a:p>
      </dgm:t>
    </dgm:pt>
    <dgm:pt modelId="{22FCAEE9-62EF-48EA-B527-0FB4A75BCF34}" type="parTrans" cxnId="{DEF08FFA-719F-4A79-9E00-F29C506F6E10}">
      <dgm:prSet/>
      <dgm:spPr/>
      <dgm:t>
        <a:bodyPr/>
        <a:lstStyle/>
        <a:p>
          <a:endParaRPr lang="en-US"/>
        </a:p>
      </dgm:t>
    </dgm:pt>
    <dgm:pt modelId="{8C2F9A84-6EFA-40DB-9281-03C7E243E707}" type="sibTrans" cxnId="{DEF08FFA-719F-4A79-9E00-F29C506F6E10}">
      <dgm:prSet/>
      <dgm:spPr/>
      <dgm:t>
        <a:bodyPr/>
        <a:lstStyle/>
        <a:p>
          <a:endParaRPr lang="en-US"/>
        </a:p>
      </dgm:t>
    </dgm:pt>
    <dgm:pt modelId="{394949EF-3B07-4DC7-A77D-221609C2DBE6}">
      <dgm:prSet/>
      <dgm:spPr/>
      <dgm:t>
        <a:bodyPr/>
        <a:lstStyle/>
        <a:p>
          <a:r>
            <a:rPr lang="en-US"/>
            <a:t>Making batter out of it </a:t>
          </a:r>
        </a:p>
      </dgm:t>
    </dgm:pt>
    <dgm:pt modelId="{334B6695-F32A-43FE-9484-6C75D9D82AB2}" type="parTrans" cxnId="{53E4C2B2-A2C7-4A63-9D32-F3E004CE0792}">
      <dgm:prSet/>
      <dgm:spPr/>
      <dgm:t>
        <a:bodyPr/>
        <a:lstStyle/>
        <a:p>
          <a:endParaRPr lang="en-US"/>
        </a:p>
      </dgm:t>
    </dgm:pt>
    <dgm:pt modelId="{82D7064B-7856-4686-BBB9-212787CAEBA8}" type="sibTrans" cxnId="{53E4C2B2-A2C7-4A63-9D32-F3E004CE0792}">
      <dgm:prSet/>
      <dgm:spPr/>
      <dgm:t>
        <a:bodyPr/>
        <a:lstStyle/>
        <a:p>
          <a:endParaRPr lang="en-US"/>
        </a:p>
      </dgm:t>
    </dgm:pt>
    <dgm:pt modelId="{32DCC1B1-1D2A-4223-89E2-02BDAC4F45FE}">
      <dgm:prSet/>
      <dgm:spPr/>
      <dgm:t>
        <a:bodyPr/>
        <a:lstStyle/>
        <a:p>
          <a:r>
            <a:rPr lang="en-US"/>
            <a:t>Rolling inset sticks.</a:t>
          </a:r>
        </a:p>
      </dgm:t>
    </dgm:pt>
    <dgm:pt modelId="{2E3E033D-2AD6-4E14-BE5A-8C34E82BA61C}" type="parTrans" cxnId="{A3C9F187-E12C-408F-A396-B8A524E56197}">
      <dgm:prSet/>
      <dgm:spPr/>
      <dgm:t>
        <a:bodyPr/>
        <a:lstStyle/>
        <a:p>
          <a:endParaRPr lang="en-US"/>
        </a:p>
      </dgm:t>
    </dgm:pt>
    <dgm:pt modelId="{82F08041-1396-4447-BC2C-600788F6FF31}" type="sibTrans" cxnId="{A3C9F187-E12C-408F-A396-B8A524E56197}">
      <dgm:prSet/>
      <dgm:spPr/>
      <dgm:t>
        <a:bodyPr/>
        <a:lstStyle/>
        <a:p>
          <a:endParaRPr lang="en-US"/>
        </a:p>
      </dgm:t>
    </dgm:pt>
    <dgm:pt modelId="{37D29528-C009-489E-B778-5EBE0DE34C35}" type="pres">
      <dgm:prSet presAssocID="{9CF1A01E-3D79-48A3-B0AC-A9665058009E}" presName="Name0" presStyleCnt="0">
        <dgm:presLayoutVars>
          <dgm:dir/>
          <dgm:resizeHandles/>
        </dgm:presLayoutVars>
      </dgm:prSet>
      <dgm:spPr/>
    </dgm:pt>
    <dgm:pt modelId="{42228F4E-B1D7-42AD-816C-9F2BCD2EBEDE}" type="pres">
      <dgm:prSet presAssocID="{F8E0F772-68D0-417D-8819-A91FB8B255F2}" presName="compNode" presStyleCnt="0"/>
      <dgm:spPr/>
    </dgm:pt>
    <dgm:pt modelId="{4F11F7B9-432C-42D4-BF28-8DD59AFFCD52}" type="pres">
      <dgm:prSet presAssocID="{F8E0F772-68D0-417D-8819-A91FB8B255F2}" presName="dummyConnPt" presStyleCnt="0"/>
      <dgm:spPr/>
    </dgm:pt>
    <dgm:pt modelId="{BBEF3109-92C1-472A-BA9B-ED2509DF46C2}" type="pres">
      <dgm:prSet presAssocID="{F8E0F772-68D0-417D-8819-A91FB8B255F2}" presName="node" presStyleLbl="node1" presStyleIdx="0" presStyleCnt="9">
        <dgm:presLayoutVars>
          <dgm:bulletEnabled val="1"/>
        </dgm:presLayoutVars>
      </dgm:prSet>
      <dgm:spPr/>
    </dgm:pt>
    <dgm:pt modelId="{B7786CAC-4C8F-4B44-A5CC-8C034FCCC79C}" type="pres">
      <dgm:prSet presAssocID="{42200776-CBD7-4CC4-9AC4-A2DE038D96FE}" presName="sibTrans" presStyleLbl="bgSibTrans2D1" presStyleIdx="0" presStyleCnt="8"/>
      <dgm:spPr/>
    </dgm:pt>
    <dgm:pt modelId="{281EE761-46CE-4757-BA08-E897D1143259}" type="pres">
      <dgm:prSet presAssocID="{71981DEE-C39C-4491-AFFC-864A2690EF2B}" presName="compNode" presStyleCnt="0"/>
      <dgm:spPr/>
    </dgm:pt>
    <dgm:pt modelId="{1EF7C2EB-82B4-4E6F-BC27-1BEA8CBE52E2}" type="pres">
      <dgm:prSet presAssocID="{71981DEE-C39C-4491-AFFC-864A2690EF2B}" presName="dummyConnPt" presStyleCnt="0"/>
      <dgm:spPr/>
    </dgm:pt>
    <dgm:pt modelId="{317665DA-4999-4B64-AE62-CE23F928A26B}" type="pres">
      <dgm:prSet presAssocID="{71981DEE-C39C-4491-AFFC-864A2690EF2B}" presName="node" presStyleLbl="node1" presStyleIdx="1" presStyleCnt="9">
        <dgm:presLayoutVars>
          <dgm:bulletEnabled val="1"/>
        </dgm:presLayoutVars>
      </dgm:prSet>
      <dgm:spPr/>
    </dgm:pt>
    <dgm:pt modelId="{A11007FD-C6FC-49AF-BE6D-6132C985A467}" type="pres">
      <dgm:prSet presAssocID="{DE7D4B9B-B0E4-445B-93CA-A56CC75C5A2E}" presName="sibTrans" presStyleLbl="bgSibTrans2D1" presStyleIdx="1" presStyleCnt="8"/>
      <dgm:spPr/>
    </dgm:pt>
    <dgm:pt modelId="{C69EA649-B998-42FD-8BC7-CE8000CBB179}" type="pres">
      <dgm:prSet presAssocID="{B930C178-EBB0-4D20-9B14-A2BA24FB702C}" presName="compNode" presStyleCnt="0"/>
      <dgm:spPr/>
    </dgm:pt>
    <dgm:pt modelId="{729E20F7-887A-4EFC-82D3-FA94DF725AEC}" type="pres">
      <dgm:prSet presAssocID="{B930C178-EBB0-4D20-9B14-A2BA24FB702C}" presName="dummyConnPt" presStyleCnt="0"/>
      <dgm:spPr/>
    </dgm:pt>
    <dgm:pt modelId="{202DC4EC-D662-4F30-A7F3-9B6255169551}" type="pres">
      <dgm:prSet presAssocID="{B930C178-EBB0-4D20-9B14-A2BA24FB702C}" presName="node" presStyleLbl="node1" presStyleIdx="2" presStyleCnt="9">
        <dgm:presLayoutVars>
          <dgm:bulletEnabled val="1"/>
        </dgm:presLayoutVars>
      </dgm:prSet>
      <dgm:spPr/>
    </dgm:pt>
    <dgm:pt modelId="{2F0C2E5E-681B-49D9-B9C8-64F2E1DCDB02}" type="pres">
      <dgm:prSet presAssocID="{D9A7BB59-09F5-4FFA-B0EF-0305234D363E}" presName="sibTrans" presStyleLbl="bgSibTrans2D1" presStyleIdx="2" presStyleCnt="8"/>
      <dgm:spPr/>
    </dgm:pt>
    <dgm:pt modelId="{656FEE43-3D5E-4A8F-B690-D42978378ED5}" type="pres">
      <dgm:prSet presAssocID="{B090894F-EF12-4636-BA79-E7372C181F06}" presName="compNode" presStyleCnt="0"/>
      <dgm:spPr/>
    </dgm:pt>
    <dgm:pt modelId="{C797A581-95C3-48CE-90B2-BFE181A7471C}" type="pres">
      <dgm:prSet presAssocID="{B090894F-EF12-4636-BA79-E7372C181F06}" presName="dummyConnPt" presStyleCnt="0"/>
      <dgm:spPr/>
    </dgm:pt>
    <dgm:pt modelId="{10DEA8B2-E92C-4A3F-988E-F3121BD7E8D4}" type="pres">
      <dgm:prSet presAssocID="{B090894F-EF12-4636-BA79-E7372C181F06}" presName="node" presStyleLbl="node1" presStyleIdx="3" presStyleCnt="9">
        <dgm:presLayoutVars>
          <dgm:bulletEnabled val="1"/>
        </dgm:presLayoutVars>
      </dgm:prSet>
      <dgm:spPr/>
    </dgm:pt>
    <dgm:pt modelId="{96F4BE56-0B95-4D46-8D88-A063266B9B8C}" type="pres">
      <dgm:prSet presAssocID="{2D0A80D4-A74B-47FF-811D-5E7060557411}" presName="sibTrans" presStyleLbl="bgSibTrans2D1" presStyleIdx="3" presStyleCnt="8"/>
      <dgm:spPr/>
    </dgm:pt>
    <dgm:pt modelId="{E3F16F04-7E68-477D-9315-6A9DE052EDB9}" type="pres">
      <dgm:prSet presAssocID="{21F8CD62-4616-4657-B778-B0016DCA77B6}" presName="compNode" presStyleCnt="0"/>
      <dgm:spPr/>
    </dgm:pt>
    <dgm:pt modelId="{C13138AE-2DE3-495F-88DE-407F8B79493D}" type="pres">
      <dgm:prSet presAssocID="{21F8CD62-4616-4657-B778-B0016DCA77B6}" presName="dummyConnPt" presStyleCnt="0"/>
      <dgm:spPr/>
    </dgm:pt>
    <dgm:pt modelId="{3D6A5615-2FCE-48C2-97D8-4E1EEEEED28D}" type="pres">
      <dgm:prSet presAssocID="{21F8CD62-4616-4657-B778-B0016DCA77B6}" presName="node" presStyleLbl="node1" presStyleIdx="4" presStyleCnt="9">
        <dgm:presLayoutVars>
          <dgm:bulletEnabled val="1"/>
        </dgm:presLayoutVars>
      </dgm:prSet>
      <dgm:spPr/>
    </dgm:pt>
    <dgm:pt modelId="{AF470BB1-70C3-4097-ABA4-793D407A13E5}" type="pres">
      <dgm:prSet presAssocID="{98E6DE62-6E2F-4DA3-A3FC-9F769DBE9940}" presName="sibTrans" presStyleLbl="bgSibTrans2D1" presStyleIdx="4" presStyleCnt="8"/>
      <dgm:spPr/>
    </dgm:pt>
    <dgm:pt modelId="{47E6E7AA-5E71-4FCE-8F5B-742181896DF5}" type="pres">
      <dgm:prSet presAssocID="{AE148440-5077-478A-B024-48A277B89FB7}" presName="compNode" presStyleCnt="0"/>
      <dgm:spPr/>
    </dgm:pt>
    <dgm:pt modelId="{F401CD71-9DBB-46EA-AA3B-DE8EB91CA42A}" type="pres">
      <dgm:prSet presAssocID="{AE148440-5077-478A-B024-48A277B89FB7}" presName="dummyConnPt" presStyleCnt="0"/>
      <dgm:spPr/>
    </dgm:pt>
    <dgm:pt modelId="{FF710929-9AFD-4ACE-A7E5-DB5BA9E9A287}" type="pres">
      <dgm:prSet presAssocID="{AE148440-5077-478A-B024-48A277B89FB7}" presName="node" presStyleLbl="node1" presStyleIdx="5" presStyleCnt="9">
        <dgm:presLayoutVars>
          <dgm:bulletEnabled val="1"/>
        </dgm:presLayoutVars>
      </dgm:prSet>
      <dgm:spPr/>
    </dgm:pt>
    <dgm:pt modelId="{F82134A9-E294-4F3B-BC1B-6645BFA4AC07}" type="pres">
      <dgm:prSet presAssocID="{E61393A1-6BBE-424A-B673-2ACECE7099EC}" presName="sibTrans" presStyleLbl="bgSibTrans2D1" presStyleIdx="5" presStyleCnt="8"/>
      <dgm:spPr/>
    </dgm:pt>
    <dgm:pt modelId="{EB40038D-CFFE-48CC-8E8C-7E1C38C9C06E}" type="pres">
      <dgm:prSet presAssocID="{C7DCE51B-B4B1-4F02-82C6-6513108A66BB}" presName="compNode" presStyleCnt="0"/>
      <dgm:spPr/>
    </dgm:pt>
    <dgm:pt modelId="{C23F36B2-01B3-45F3-B0A2-03356252C674}" type="pres">
      <dgm:prSet presAssocID="{C7DCE51B-B4B1-4F02-82C6-6513108A66BB}" presName="dummyConnPt" presStyleCnt="0"/>
      <dgm:spPr/>
    </dgm:pt>
    <dgm:pt modelId="{6B5BFECB-99EA-4938-B9E7-5794C80CAFB8}" type="pres">
      <dgm:prSet presAssocID="{C7DCE51B-B4B1-4F02-82C6-6513108A66BB}" presName="node" presStyleLbl="node1" presStyleIdx="6" presStyleCnt="9">
        <dgm:presLayoutVars>
          <dgm:bulletEnabled val="1"/>
        </dgm:presLayoutVars>
      </dgm:prSet>
      <dgm:spPr/>
    </dgm:pt>
    <dgm:pt modelId="{24DA4141-5BE1-4107-B670-65BEADF4F3FC}" type="pres">
      <dgm:prSet presAssocID="{8C2F9A84-6EFA-40DB-9281-03C7E243E707}" presName="sibTrans" presStyleLbl="bgSibTrans2D1" presStyleIdx="6" presStyleCnt="8"/>
      <dgm:spPr/>
    </dgm:pt>
    <dgm:pt modelId="{A23E118E-01BD-4BB8-94F5-E99D52882DFF}" type="pres">
      <dgm:prSet presAssocID="{394949EF-3B07-4DC7-A77D-221609C2DBE6}" presName="compNode" presStyleCnt="0"/>
      <dgm:spPr/>
    </dgm:pt>
    <dgm:pt modelId="{56E54E47-C4E6-4C99-AE29-BF5506CEF1E4}" type="pres">
      <dgm:prSet presAssocID="{394949EF-3B07-4DC7-A77D-221609C2DBE6}" presName="dummyConnPt" presStyleCnt="0"/>
      <dgm:spPr/>
    </dgm:pt>
    <dgm:pt modelId="{CFD94ED6-0797-47DB-BCAF-A57D9D75602B}" type="pres">
      <dgm:prSet presAssocID="{394949EF-3B07-4DC7-A77D-221609C2DBE6}" presName="node" presStyleLbl="node1" presStyleIdx="7" presStyleCnt="9">
        <dgm:presLayoutVars>
          <dgm:bulletEnabled val="1"/>
        </dgm:presLayoutVars>
      </dgm:prSet>
      <dgm:spPr/>
    </dgm:pt>
    <dgm:pt modelId="{38D22932-6AB4-42F1-89DE-4BA146D411B7}" type="pres">
      <dgm:prSet presAssocID="{82D7064B-7856-4686-BBB9-212787CAEBA8}" presName="sibTrans" presStyleLbl="bgSibTrans2D1" presStyleIdx="7" presStyleCnt="8"/>
      <dgm:spPr/>
    </dgm:pt>
    <dgm:pt modelId="{B1545C6A-AD61-48BA-9770-F96DFF402CD2}" type="pres">
      <dgm:prSet presAssocID="{32DCC1B1-1D2A-4223-89E2-02BDAC4F45FE}" presName="compNode" presStyleCnt="0"/>
      <dgm:spPr/>
    </dgm:pt>
    <dgm:pt modelId="{AB633F96-9857-4899-8AD9-6292D52454DA}" type="pres">
      <dgm:prSet presAssocID="{32DCC1B1-1D2A-4223-89E2-02BDAC4F45FE}" presName="dummyConnPt" presStyleCnt="0"/>
      <dgm:spPr/>
    </dgm:pt>
    <dgm:pt modelId="{58EDBF21-85A0-4A9C-B97A-BA7B760A9742}" type="pres">
      <dgm:prSet presAssocID="{32DCC1B1-1D2A-4223-89E2-02BDAC4F45FE}" presName="node" presStyleLbl="node1" presStyleIdx="8" presStyleCnt="9">
        <dgm:presLayoutVars>
          <dgm:bulletEnabled val="1"/>
        </dgm:presLayoutVars>
      </dgm:prSet>
      <dgm:spPr/>
    </dgm:pt>
  </dgm:ptLst>
  <dgm:cxnLst>
    <dgm:cxn modelId="{9D6AF40A-DB25-42CA-94B3-2D54D0E6EC1B}" type="presOf" srcId="{9CF1A01E-3D79-48A3-B0AC-A9665058009E}" destId="{37D29528-C009-489E-B778-5EBE0DE34C35}" srcOrd="0" destOrd="0" presId="urn:microsoft.com/office/officeart/2005/8/layout/bProcess4"/>
    <dgm:cxn modelId="{439E9816-B900-443E-AED7-F6347FF7CCA7}" type="presOf" srcId="{C7DCE51B-B4B1-4F02-82C6-6513108A66BB}" destId="{6B5BFECB-99EA-4938-B9E7-5794C80CAFB8}" srcOrd="0" destOrd="0" presId="urn:microsoft.com/office/officeart/2005/8/layout/bProcess4"/>
    <dgm:cxn modelId="{3E84A734-2825-456F-99B8-89A201BB7799}" type="presOf" srcId="{2D0A80D4-A74B-47FF-811D-5E7060557411}" destId="{96F4BE56-0B95-4D46-8D88-A063266B9B8C}" srcOrd="0" destOrd="0" presId="urn:microsoft.com/office/officeart/2005/8/layout/bProcess4"/>
    <dgm:cxn modelId="{6DF87237-957E-40C9-B014-39E99713B4D0}" srcId="{9CF1A01E-3D79-48A3-B0AC-A9665058009E}" destId="{B090894F-EF12-4636-BA79-E7372C181F06}" srcOrd="3" destOrd="0" parTransId="{BF36926E-07C0-4F92-A68C-1153218BFB0A}" sibTransId="{2D0A80D4-A74B-47FF-811D-5E7060557411}"/>
    <dgm:cxn modelId="{C7E6815B-7AB3-4D1D-BC68-60EB1B756FE7}" type="presOf" srcId="{E61393A1-6BBE-424A-B673-2ACECE7099EC}" destId="{F82134A9-E294-4F3B-BC1B-6645BFA4AC07}" srcOrd="0" destOrd="0" presId="urn:microsoft.com/office/officeart/2005/8/layout/bProcess4"/>
    <dgm:cxn modelId="{D1ECEA66-C5A8-4932-8A9E-ECFF44E6FA1F}" srcId="{9CF1A01E-3D79-48A3-B0AC-A9665058009E}" destId="{AE148440-5077-478A-B024-48A277B89FB7}" srcOrd="5" destOrd="0" parTransId="{08FFF00C-EA30-407C-9E5C-9D6E5088A5F5}" sibTransId="{E61393A1-6BBE-424A-B673-2ACECE7099EC}"/>
    <dgm:cxn modelId="{F947A06D-BD5E-44C7-AADC-4DC7EE524A1D}" type="presOf" srcId="{21F8CD62-4616-4657-B778-B0016DCA77B6}" destId="{3D6A5615-2FCE-48C2-97D8-4E1EEEEED28D}" srcOrd="0" destOrd="0" presId="urn:microsoft.com/office/officeart/2005/8/layout/bProcess4"/>
    <dgm:cxn modelId="{CB4E5A51-2269-4A5E-80E8-B22FE375021F}" type="presOf" srcId="{71981DEE-C39C-4491-AFFC-864A2690EF2B}" destId="{317665DA-4999-4B64-AE62-CE23F928A26B}" srcOrd="0" destOrd="0" presId="urn:microsoft.com/office/officeart/2005/8/layout/bProcess4"/>
    <dgm:cxn modelId="{C3123756-A36F-4526-8645-6B2E34D23744}" type="presOf" srcId="{42200776-CBD7-4CC4-9AC4-A2DE038D96FE}" destId="{B7786CAC-4C8F-4B44-A5CC-8C034FCCC79C}" srcOrd="0" destOrd="0" presId="urn:microsoft.com/office/officeart/2005/8/layout/bProcess4"/>
    <dgm:cxn modelId="{A3C9F187-E12C-408F-A396-B8A524E56197}" srcId="{9CF1A01E-3D79-48A3-B0AC-A9665058009E}" destId="{32DCC1B1-1D2A-4223-89E2-02BDAC4F45FE}" srcOrd="8" destOrd="0" parTransId="{2E3E033D-2AD6-4E14-BE5A-8C34E82BA61C}" sibTransId="{82F08041-1396-4447-BC2C-600788F6FF31}"/>
    <dgm:cxn modelId="{3533F592-D344-4D8B-9DCB-B949C7791BE3}" type="presOf" srcId="{8C2F9A84-6EFA-40DB-9281-03C7E243E707}" destId="{24DA4141-5BE1-4107-B670-65BEADF4F3FC}" srcOrd="0" destOrd="0" presId="urn:microsoft.com/office/officeart/2005/8/layout/bProcess4"/>
    <dgm:cxn modelId="{9B901E94-3937-4C08-8D88-982EDD0B1AC9}" type="presOf" srcId="{32DCC1B1-1D2A-4223-89E2-02BDAC4F45FE}" destId="{58EDBF21-85A0-4A9C-B97A-BA7B760A9742}" srcOrd="0" destOrd="0" presId="urn:microsoft.com/office/officeart/2005/8/layout/bProcess4"/>
    <dgm:cxn modelId="{EA131898-A889-49C6-B038-FFEAD89A4C99}" srcId="{9CF1A01E-3D79-48A3-B0AC-A9665058009E}" destId="{F8E0F772-68D0-417D-8819-A91FB8B255F2}" srcOrd="0" destOrd="0" parTransId="{EBAC1A82-48AC-4F6B-B443-77CCBE07CE01}" sibTransId="{42200776-CBD7-4CC4-9AC4-A2DE038D96FE}"/>
    <dgm:cxn modelId="{A84354B1-E19B-4D8C-BF32-4578C340FCA2}" type="presOf" srcId="{B930C178-EBB0-4D20-9B14-A2BA24FB702C}" destId="{202DC4EC-D662-4F30-A7F3-9B6255169551}" srcOrd="0" destOrd="0" presId="urn:microsoft.com/office/officeart/2005/8/layout/bProcess4"/>
    <dgm:cxn modelId="{53E4C2B2-A2C7-4A63-9D32-F3E004CE0792}" srcId="{9CF1A01E-3D79-48A3-B0AC-A9665058009E}" destId="{394949EF-3B07-4DC7-A77D-221609C2DBE6}" srcOrd="7" destOrd="0" parTransId="{334B6695-F32A-43FE-9484-6C75D9D82AB2}" sibTransId="{82D7064B-7856-4686-BBB9-212787CAEBA8}"/>
    <dgm:cxn modelId="{BDE9D2B9-94EF-4B62-B065-F8D941DF077A}" type="presOf" srcId="{DE7D4B9B-B0E4-445B-93CA-A56CC75C5A2E}" destId="{A11007FD-C6FC-49AF-BE6D-6132C985A467}" srcOrd="0" destOrd="0" presId="urn:microsoft.com/office/officeart/2005/8/layout/bProcess4"/>
    <dgm:cxn modelId="{72E3B0C0-9E65-4A5B-A440-61CBD1F7FF0C}" type="presOf" srcId="{98E6DE62-6E2F-4DA3-A3FC-9F769DBE9940}" destId="{AF470BB1-70C3-4097-ABA4-793D407A13E5}" srcOrd="0" destOrd="0" presId="urn:microsoft.com/office/officeart/2005/8/layout/bProcess4"/>
    <dgm:cxn modelId="{285905C5-0252-4956-B109-0C58955B7702}" type="presOf" srcId="{AE148440-5077-478A-B024-48A277B89FB7}" destId="{FF710929-9AFD-4ACE-A7E5-DB5BA9E9A287}" srcOrd="0" destOrd="0" presId="urn:microsoft.com/office/officeart/2005/8/layout/bProcess4"/>
    <dgm:cxn modelId="{0354BBC8-C771-4C01-A01B-EEFAB3762847}" type="presOf" srcId="{F8E0F772-68D0-417D-8819-A91FB8B255F2}" destId="{BBEF3109-92C1-472A-BA9B-ED2509DF46C2}" srcOrd="0" destOrd="0" presId="urn:microsoft.com/office/officeart/2005/8/layout/bProcess4"/>
    <dgm:cxn modelId="{091331E2-0718-4AC9-B299-F169A6F7D863}" type="presOf" srcId="{B090894F-EF12-4636-BA79-E7372C181F06}" destId="{10DEA8B2-E92C-4A3F-988E-F3121BD7E8D4}" srcOrd="0" destOrd="0" presId="urn:microsoft.com/office/officeart/2005/8/layout/bProcess4"/>
    <dgm:cxn modelId="{A42565E5-4760-46F1-A889-04462494F65C}" srcId="{9CF1A01E-3D79-48A3-B0AC-A9665058009E}" destId="{21F8CD62-4616-4657-B778-B0016DCA77B6}" srcOrd="4" destOrd="0" parTransId="{7A49B2A2-E243-44C9-905A-58F4EC6BBC08}" sibTransId="{98E6DE62-6E2F-4DA3-A3FC-9F769DBE9940}"/>
    <dgm:cxn modelId="{317991F2-8B93-4255-BF5D-B019402B709D}" type="presOf" srcId="{82D7064B-7856-4686-BBB9-212787CAEBA8}" destId="{38D22932-6AB4-42F1-89DE-4BA146D411B7}" srcOrd="0" destOrd="0" presId="urn:microsoft.com/office/officeart/2005/8/layout/bProcess4"/>
    <dgm:cxn modelId="{2B0FE8F8-6D06-4696-9D92-FED6B780CA93}" type="presOf" srcId="{394949EF-3B07-4DC7-A77D-221609C2DBE6}" destId="{CFD94ED6-0797-47DB-BCAF-A57D9D75602B}" srcOrd="0" destOrd="0" presId="urn:microsoft.com/office/officeart/2005/8/layout/bProcess4"/>
    <dgm:cxn modelId="{DEF08FFA-719F-4A79-9E00-F29C506F6E10}" srcId="{9CF1A01E-3D79-48A3-B0AC-A9665058009E}" destId="{C7DCE51B-B4B1-4F02-82C6-6513108A66BB}" srcOrd="6" destOrd="0" parTransId="{22FCAEE9-62EF-48EA-B527-0FB4A75BCF34}" sibTransId="{8C2F9A84-6EFA-40DB-9281-03C7E243E707}"/>
    <dgm:cxn modelId="{AF18AEFA-75BE-4583-9B13-D2FCEEE1B30B}" type="presOf" srcId="{D9A7BB59-09F5-4FFA-B0EF-0305234D363E}" destId="{2F0C2E5E-681B-49D9-B9C8-64F2E1DCDB02}" srcOrd="0" destOrd="0" presId="urn:microsoft.com/office/officeart/2005/8/layout/bProcess4"/>
    <dgm:cxn modelId="{315AAEFE-6ED5-4C62-A55A-374A8E2B6E06}" srcId="{9CF1A01E-3D79-48A3-B0AC-A9665058009E}" destId="{71981DEE-C39C-4491-AFFC-864A2690EF2B}" srcOrd="1" destOrd="0" parTransId="{3739551B-42AA-4FE8-8B33-D1518C3D4FF8}" sibTransId="{DE7D4B9B-B0E4-445B-93CA-A56CC75C5A2E}"/>
    <dgm:cxn modelId="{AB3AE3FF-ABDB-45C2-B1D5-39FD25B52D54}" srcId="{9CF1A01E-3D79-48A3-B0AC-A9665058009E}" destId="{B930C178-EBB0-4D20-9B14-A2BA24FB702C}" srcOrd="2" destOrd="0" parTransId="{BBB55898-DBF4-4109-888A-F96F7E76FBD3}" sibTransId="{D9A7BB59-09F5-4FFA-B0EF-0305234D363E}"/>
    <dgm:cxn modelId="{FA57B874-2633-40F5-A9A7-62910BE1651F}" type="presParOf" srcId="{37D29528-C009-489E-B778-5EBE0DE34C35}" destId="{42228F4E-B1D7-42AD-816C-9F2BCD2EBEDE}" srcOrd="0" destOrd="0" presId="urn:microsoft.com/office/officeart/2005/8/layout/bProcess4"/>
    <dgm:cxn modelId="{C2FAB42D-F6E5-45B5-974B-8B3F3F1AF9D1}" type="presParOf" srcId="{42228F4E-B1D7-42AD-816C-9F2BCD2EBEDE}" destId="{4F11F7B9-432C-42D4-BF28-8DD59AFFCD52}" srcOrd="0" destOrd="0" presId="urn:microsoft.com/office/officeart/2005/8/layout/bProcess4"/>
    <dgm:cxn modelId="{47FF4FDC-C4BA-445A-9A8A-81FEA52ACBB4}" type="presParOf" srcId="{42228F4E-B1D7-42AD-816C-9F2BCD2EBEDE}" destId="{BBEF3109-92C1-472A-BA9B-ED2509DF46C2}" srcOrd="1" destOrd="0" presId="urn:microsoft.com/office/officeart/2005/8/layout/bProcess4"/>
    <dgm:cxn modelId="{88D2021F-918C-4F9E-BFD4-982DCE4043E4}" type="presParOf" srcId="{37D29528-C009-489E-B778-5EBE0DE34C35}" destId="{B7786CAC-4C8F-4B44-A5CC-8C034FCCC79C}" srcOrd="1" destOrd="0" presId="urn:microsoft.com/office/officeart/2005/8/layout/bProcess4"/>
    <dgm:cxn modelId="{1BD82F6E-8143-499F-AF4E-9E816964C7FB}" type="presParOf" srcId="{37D29528-C009-489E-B778-5EBE0DE34C35}" destId="{281EE761-46CE-4757-BA08-E897D1143259}" srcOrd="2" destOrd="0" presId="urn:microsoft.com/office/officeart/2005/8/layout/bProcess4"/>
    <dgm:cxn modelId="{75D5B855-E9F0-466E-ADE2-1EC21B8D4683}" type="presParOf" srcId="{281EE761-46CE-4757-BA08-E897D1143259}" destId="{1EF7C2EB-82B4-4E6F-BC27-1BEA8CBE52E2}" srcOrd="0" destOrd="0" presId="urn:microsoft.com/office/officeart/2005/8/layout/bProcess4"/>
    <dgm:cxn modelId="{21B3EB78-C4B8-4288-B4F0-DD9454998784}" type="presParOf" srcId="{281EE761-46CE-4757-BA08-E897D1143259}" destId="{317665DA-4999-4B64-AE62-CE23F928A26B}" srcOrd="1" destOrd="0" presId="urn:microsoft.com/office/officeart/2005/8/layout/bProcess4"/>
    <dgm:cxn modelId="{2F6351FA-655D-4EE5-99F5-36A847C88A0C}" type="presParOf" srcId="{37D29528-C009-489E-B778-5EBE0DE34C35}" destId="{A11007FD-C6FC-49AF-BE6D-6132C985A467}" srcOrd="3" destOrd="0" presId="urn:microsoft.com/office/officeart/2005/8/layout/bProcess4"/>
    <dgm:cxn modelId="{8F53748C-8332-473F-B35F-7D14B9D6DF2C}" type="presParOf" srcId="{37D29528-C009-489E-B778-5EBE0DE34C35}" destId="{C69EA649-B998-42FD-8BC7-CE8000CBB179}" srcOrd="4" destOrd="0" presId="urn:microsoft.com/office/officeart/2005/8/layout/bProcess4"/>
    <dgm:cxn modelId="{9758B4B4-9268-45F3-B8DC-7383CBAA4263}" type="presParOf" srcId="{C69EA649-B998-42FD-8BC7-CE8000CBB179}" destId="{729E20F7-887A-4EFC-82D3-FA94DF725AEC}" srcOrd="0" destOrd="0" presId="urn:microsoft.com/office/officeart/2005/8/layout/bProcess4"/>
    <dgm:cxn modelId="{7C1CF88B-7B7A-4418-9680-844CD0FA262F}" type="presParOf" srcId="{C69EA649-B998-42FD-8BC7-CE8000CBB179}" destId="{202DC4EC-D662-4F30-A7F3-9B6255169551}" srcOrd="1" destOrd="0" presId="urn:microsoft.com/office/officeart/2005/8/layout/bProcess4"/>
    <dgm:cxn modelId="{7A1BDE5D-22CB-41C6-BECB-4C948773E979}" type="presParOf" srcId="{37D29528-C009-489E-B778-5EBE0DE34C35}" destId="{2F0C2E5E-681B-49D9-B9C8-64F2E1DCDB02}" srcOrd="5" destOrd="0" presId="urn:microsoft.com/office/officeart/2005/8/layout/bProcess4"/>
    <dgm:cxn modelId="{C8EF4E5D-3CFA-4C9B-B0E1-769848BABD39}" type="presParOf" srcId="{37D29528-C009-489E-B778-5EBE0DE34C35}" destId="{656FEE43-3D5E-4A8F-B690-D42978378ED5}" srcOrd="6" destOrd="0" presId="urn:microsoft.com/office/officeart/2005/8/layout/bProcess4"/>
    <dgm:cxn modelId="{031C5854-B372-490E-ACED-51113DA0C202}" type="presParOf" srcId="{656FEE43-3D5E-4A8F-B690-D42978378ED5}" destId="{C797A581-95C3-48CE-90B2-BFE181A7471C}" srcOrd="0" destOrd="0" presId="urn:microsoft.com/office/officeart/2005/8/layout/bProcess4"/>
    <dgm:cxn modelId="{29768918-551F-4FFC-B085-3331E1C11137}" type="presParOf" srcId="{656FEE43-3D5E-4A8F-B690-D42978378ED5}" destId="{10DEA8B2-E92C-4A3F-988E-F3121BD7E8D4}" srcOrd="1" destOrd="0" presId="urn:microsoft.com/office/officeart/2005/8/layout/bProcess4"/>
    <dgm:cxn modelId="{5DD0DBB5-BEB7-4525-A1D8-0FB7E116386E}" type="presParOf" srcId="{37D29528-C009-489E-B778-5EBE0DE34C35}" destId="{96F4BE56-0B95-4D46-8D88-A063266B9B8C}" srcOrd="7" destOrd="0" presId="urn:microsoft.com/office/officeart/2005/8/layout/bProcess4"/>
    <dgm:cxn modelId="{6A125FD9-27E7-4480-AB61-2649B69D44BB}" type="presParOf" srcId="{37D29528-C009-489E-B778-5EBE0DE34C35}" destId="{E3F16F04-7E68-477D-9315-6A9DE052EDB9}" srcOrd="8" destOrd="0" presId="urn:microsoft.com/office/officeart/2005/8/layout/bProcess4"/>
    <dgm:cxn modelId="{B56D3646-4FDD-4FDE-931B-538016E475E4}" type="presParOf" srcId="{E3F16F04-7E68-477D-9315-6A9DE052EDB9}" destId="{C13138AE-2DE3-495F-88DE-407F8B79493D}" srcOrd="0" destOrd="0" presId="urn:microsoft.com/office/officeart/2005/8/layout/bProcess4"/>
    <dgm:cxn modelId="{407B7031-8A93-4662-AB61-BF2B49A3AB20}" type="presParOf" srcId="{E3F16F04-7E68-477D-9315-6A9DE052EDB9}" destId="{3D6A5615-2FCE-48C2-97D8-4E1EEEEED28D}" srcOrd="1" destOrd="0" presId="urn:microsoft.com/office/officeart/2005/8/layout/bProcess4"/>
    <dgm:cxn modelId="{E293BF1B-FC3C-4326-8F02-2BC4ACCF2EDC}" type="presParOf" srcId="{37D29528-C009-489E-B778-5EBE0DE34C35}" destId="{AF470BB1-70C3-4097-ABA4-793D407A13E5}" srcOrd="9" destOrd="0" presId="urn:microsoft.com/office/officeart/2005/8/layout/bProcess4"/>
    <dgm:cxn modelId="{458E7773-F407-42AC-BA40-91DA5A4B50EB}" type="presParOf" srcId="{37D29528-C009-489E-B778-5EBE0DE34C35}" destId="{47E6E7AA-5E71-4FCE-8F5B-742181896DF5}" srcOrd="10" destOrd="0" presId="urn:microsoft.com/office/officeart/2005/8/layout/bProcess4"/>
    <dgm:cxn modelId="{ECCBE2BA-A20E-4616-ADFF-84EBE5FF2ECA}" type="presParOf" srcId="{47E6E7AA-5E71-4FCE-8F5B-742181896DF5}" destId="{F401CD71-9DBB-46EA-AA3B-DE8EB91CA42A}" srcOrd="0" destOrd="0" presId="urn:microsoft.com/office/officeart/2005/8/layout/bProcess4"/>
    <dgm:cxn modelId="{1D2C1D41-08D8-4EDE-BE83-73330B4CC7B5}" type="presParOf" srcId="{47E6E7AA-5E71-4FCE-8F5B-742181896DF5}" destId="{FF710929-9AFD-4ACE-A7E5-DB5BA9E9A287}" srcOrd="1" destOrd="0" presId="urn:microsoft.com/office/officeart/2005/8/layout/bProcess4"/>
    <dgm:cxn modelId="{00DEFEAD-9AA0-48D7-B0B7-283FEADC9A12}" type="presParOf" srcId="{37D29528-C009-489E-B778-5EBE0DE34C35}" destId="{F82134A9-E294-4F3B-BC1B-6645BFA4AC07}" srcOrd="11" destOrd="0" presId="urn:microsoft.com/office/officeart/2005/8/layout/bProcess4"/>
    <dgm:cxn modelId="{2CA9BA99-026C-4466-8514-7D09FC71F55A}" type="presParOf" srcId="{37D29528-C009-489E-B778-5EBE0DE34C35}" destId="{EB40038D-CFFE-48CC-8E8C-7E1C38C9C06E}" srcOrd="12" destOrd="0" presId="urn:microsoft.com/office/officeart/2005/8/layout/bProcess4"/>
    <dgm:cxn modelId="{0C5398FE-7B34-468C-8F43-F141D7B4AC73}" type="presParOf" srcId="{EB40038D-CFFE-48CC-8E8C-7E1C38C9C06E}" destId="{C23F36B2-01B3-45F3-B0A2-03356252C674}" srcOrd="0" destOrd="0" presId="urn:microsoft.com/office/officeart/2005/8/layout/bProcess4"/>
    <dgm:cxn modelId="{3669A1D7-8202-4D61-B166-AC7779883391}" type="presParOf" srcId="{EB40038D-CFFE-48CC-8E8C-7E1C38C9C06E}" destId="{6B5BFECB-99EA-4938-B9E7-5794C80CAFB8}" srcOrd="1" destOrd="0" presId="urn:microsoft.com/office/officeart/2005/8/layout/bProcess4"/>
    <dgm:cxn modelId="{5B86B1C8-0CBD-4EFF-A735-FAD38C1F2731}" type="presParOf" srcId="{37D29528-C009-489E-B778-5EBE0DE34C35}" destId="{24DA4141-5BE1-4107-B670-65BEADF4F3FC}" srcOrd="13" destOrd="0" presId="urn:microsoft.com/office/officeart/2005/8/layout/bProcess4"/>
    <dgm:cxn modelId="{B99240C4-CDBF-4192-9D5F-17AC4D57F265}" type="presParOf" srcId="{37D29528-C009-489E-B778-5EBE0DE34C35}" destId="{A23E118E-01BD-4BB8-94F5-E99D52882DFF}" srcOrd="14" destOrd="0" presId="urn:microsoft.com/office/officeart/2005/8/layout/bProcess4"/>
    <dgm:cxn modelId="{C5016525-6FAC-41D0-A651-44F01A0CB6CB}" type="presParOf" srcId="{A23E118E-01BD-4BB8-94F5-E99D52882DFF}" destId="{56E54E47-C4E6-4C99-AE29-BF5506CEF1E4}" srcOrd="0" destOrd="0" presId="urn:microsoft.com/office/officeart/2005/8/layout/bProcess4"/>
    <dgm:cxn modelId="{62E6F6EC-425B-4DCE-A724-FA3C345A5EA7}" type="presParOf" srcId="{A23E118E-01BD-4BB8-94F5-E99D52882DFF}" destId="{CFD94ED6-0797-47DB-BCAF-A57D9D75602B}" srcOrd="1" destOrd="0" presId="urn:microsoft.com/office/officeart/2005/8/layout/bProcess4"/>
    <dgm:cxn modelId="{888C78B4-3A67-42D0-8292-A8D86C372FD7}" type="presParOf" srcId="{37D29528-C009-489E-B778-5EBE0DE34C35}" destId="{38D22932-6AB4-42F1-89DE-4BA146D411B7}" srcOrd="15" destOrd="0" presId="urn:microsoft.com/office/officeart/2005/8/layout/bProcess4"/>
    <dgm:cxn modelId="{749CFDAE-F30D-452B-8612-7AE6863EB109}" type="presParOf" srcId="{37D29528-C009-489E-B778-5EBE0DE34C35}" destId="{B1545C6A-AD61-48BA-9770-F96DFF402CD2}" srcOrd="16" destOrd="0" presId="urn:microsoft.com/office/officeart/2005/8/layout/bProcess4"/>
    <dgm:cxn modelId="{8F09E3FB-064A-4099-8812-5DEB9140C19C}" type="presParOf" srcId="{B1545C6A-AD61-48BA-9770-F96DFF402CD2}" destId="{AB633F96-9857-4899-8AD9-6292D52454DA}" srcOrd="0" destOrd="0" presId="urn:microsoft.com/office/officeart/2005/8/layout/bProcess4"/>
    <dgm:cxn modelId="{4813E81C-CBB2-49E2-B40F-85E6B8549334}" type="presParOf" srcId="{B1545C6A-AD61-48BA-9770-F96DFF402CD2}" destId="{58EDBF21-85A0-4A9C-B97A-BA7B760A9742}" srcOrd="1" destOrd="0" presId="urn:microsoft.com/office/officeart/2005/8/layout/b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94A4F9DC-0FCB-40DC-A606-97AECA10F952}"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34D0F216-20A3-4161-8861-0B3B4CFA7B0C}">
      <dgm:prSet/>
      <dgm:spPr/>
      <dgm:t>
        <a:bodyPr/>
        <a:lstStyle/>
        <a:p>
          <a:pPr>
            <a:lnSpc>
              <a:spcPct val="100000"/>
            </a:lnSpc>
          </a:pPr>
          <a:r>
            <a:rPr lang="en-US"/>
            <a:t>Temple Authority </a:t>
          </a:r>
        </a:p>
      </dgm:t>
    </dgm:pt>
    <dgm:pt modelId="{AB8DD637-9801-4474-89B0-266C22335722}" type="parTrans" cxnId="{EBE99B57-2C92-4869-B0A6-919AAE51196C}">
      <dgm:prSet/>
      <dgm:spPr/>
      <dgm:t>
        <a:bodyPr/>
        <a:lstStyle/>
        <a:p>
          <a:endParaRPr lang="en-US"/>
        </a:p>
      </dgm:t>
    </dgm:pt>
    <dgm:pt modelId="{FF28FC10-9F86-4095-AA87-6B4CEFA54342}" type="sibTrans" cxnId="{EBE99B57-2C92-4869-B0A6-919AAE51196C}">
      <dgm:prSet/>
      <dgm:spPr/>
      <dgm:t>
        <a:bodyPr/>
        <a:lstStyle/>
        <a:p>
          <a:pPr>
            <a:lnSpc>
              <a:spcPct val="100000"/>
            </a:lnSpc>
          </a:pPr>
          <a:endParaRPr lang="en-US"/>
        </a:p>
      </dgm:t>
    </dgm:pt>
    <dgm:pt modelId="{C160E5E1-DE0D-40A6-95DF-59CF18E7ED3E}">
      <dgm:prSet/>
      <dgm:spPr/>
      <dgm:t>
        <a:bodyPr/>
        <a:lstStyle/>
        <a:p>
          <a:pPr>
            <a:lnSpc>
              <a:spcPct val="100000"/>
            </a:lnSpc>
          </a:pPr>
          <a:r>
            <a:rPr lang="en-US"/>
            <a:t>Government Bodies </a:t>
          </a:r>
        </a:p>
      </dgm:t>
    </dgm:pt>
    <dgm:pt modelId="{64E3550F-1D6A-4B4F-B24D-0E4436B111B6}" type="parTrans" cxnId="{7B494AB3-07C3-4BB6-AEC3-9C7A8293856A}">
      <dgm:prSet/>
      <dgm:spPr/>
      <dgm:t>
        <a:bodyPr/>
        <a:lstStyle/>
        <a:p>
          <a:endParaRPr lang="en-US"/>
        </a:p>
      </dgm:t>
    </dgm:pt>
    <dgm:pt modelId="{1DAB2C20-72FF-4C05-ADC4-21E14E97B949}" type="sibTrans" cxnId="{7B494AB3-07C3-4BB6-AEC3-9C7A8293856A}">
      <dgm:prSet/>
      <dgm:spPr/>
      <dgm:t>
        <a:bodyPr/>
        <a:lstStyle/>
        <a:p>
          <a:pPr>
            <a:lnSpc>
              <a:spcPct val="100000"/>
            </a:lnSpc>
          </a:pPr>
          <a:endParaRPr lang="en-US"/>
        </a:p>
      </dgm:t>
    </dgm:pt>
    <dgm:pt modelId="{69255FA1-A480-40D7-902D-BEB545B0318C}">
      <dgm:prSet/>
      <dgm:spPr/>
      <dgm:t>
        <a:bodyPr/>
        <a:lstStyle/>
        <a:p>
          <a:pPr>
            <a:lnSpc>
              <a:spcPct val="100000"/>
            </a:lnSpc>
          </a:pPr>
          <a:r>
            <a:rPr lang="en-US"/>
            <a:t>Farmers </a:t>
          </a:r>
        </a:p>
      </dgm:t>
    </dgm:pt>
    <dgm:pt modelId="{9201B51D-3871-47C9-8866-EC89D7C17CB4}" type="parTrans" cxnId="{C3F90296-B06F-43D6-A83B-5588EDABF9BF}">
      <dgm:prSet/>
      <dgm:spPr/>
      <dgm:t>
        <a:bodyPr/>
        <a:lstStyle/>
        <a:p>
          <a:endParaRPr lang="en-US"/>
        </a:p>
      </dgm:t>
    </dgm:pt>
    <dgm:pt modelId="{067DEEFF-3E95-4D4B-9FF2-CD4127CF0567}" type="sibTrans" cxnId="{C3F90296-B06F-43D6-A83B-5588EDABF9BF}">
      <dgm:prSet/>
      <dgm:spPr/>
      <dgm:t>
        <a:bodyPr/>
        <a:lstStyle/>
        <a:p>
          <a:pPr>
            <a:lnSpc>
              <a:spcPct val="100000"/>
            </a:lnSpc>
          </a:pPr>
          <a:endParaRPr lang="en-US"/>
        </a:p>
      </dgm:t>
    </dgm:pt>
    <dgm:pt modelId="{CC636B8E-EF09-4E26-BCB1-5FC7714E2666}">
      <dgm:prSet/>
      <dgm:spPr/>
      <dgm:t>
        <a:bodyPr/>
        <a:lstStyle/>
        <a:p>
          <a:pPr>
            <a:lnSpc>
              <a:spcPct val="100000"/>
            </a:lnSpc>
          </a:pPr>
          <a:r>
            <a:rPr lang="en-US"/>
            <a:t>Social Media </a:t>
          </a:r>
        </a:p>
      </dgm:t>
    </dgm:pt>
    <dgm:pt modelId="{12AFB15B-799B-43E3-9ADE-18CEAFC602A7}" type="parTrans" cxnId="{383C7B2C-8E8C-496D-BD3F-D46AF6802139}">
      <dgm:prSet/>
      <dgm:spPr/>
      <dgm:t>
        <a:bodyPr/>
        <a:lstStyle/>
        <a:p>
          <a:endParaRPr lang="en-US"/>
        </a:p>
      </dgm:t>
    </dgm:pt>
    <dgm:pt modelId="{77DB473E-5B0B-4611-A244-469FDAD95266}" type="sibTrans" cxnId="{383C7B2C-8E8C-496D-BD3F-D46AF6802139}">
      <dgm:prSet/>
      <dgm:spPr/>
      <dgm:t>
        <a:bodyPr/>
        <a:lstStyle/>
        <a:p>
          <a:pPr>
            <a:lnSpc>
              <a:spcPct val="100000"/>
            </a:lnSpc>
          </a:pPr>
          <a:endParaRPr lang="en-US"/>
        </a:p>
      </dgm:t>
    </dgm:pt>
    <dgm:pt modelId="{0A26C6C7-1B99-498A-BED5-92D138A66DAA}">
      <dgm:prSet/>
      <dgm:spPr/>
      <dgm:t>
        <a:bodyPr/>
        <a:lstStyle/>
        <a:p>
          <a:pPr>
            <a:lnSpc>
              <a:spcPct val="100000"/>
            </a:lnSpc>
          </a:pPr>
          <a:r>
            <a:rPr lang="en-US"/>
            <a:t>Market (Shopkeepers, wholesalers, retailer).</a:t>
          </a:r>
        </a:p>
      </dgm:t>
    </dgm:pt>
    <dgm:pt modelId="{262CBA4D-50C9-4BC8-A4AD-FBD05382B07D}" type="parTrans" cxnId="{81C06F7D-F2FE-4FAD-9DA5-F20679411CE4}">
      <dgm:prSet/>
      <dgm:spPr/>
      <dgm:t>
        <a:bodyPr/>
        <a:lstStyle/>
        <a:p>
          <a:endParaRPr lang="en-US"/>
        </a:p>
      </dgm:t>
    </dgm:pt>
    <dgm:pt modelId="{DCC7440A-ECF5-44B1-BBEE-ED0CF7282E59}" type="sibTrans" cxnId="{81C06F7D-F2FE-4FAD-9DA5-F20679411CE4}">
      <dgm:prSet/>
      <dgm:spPr/>
      <dgm:t>
        <a:bodyPr/>
        <a:lstStyle/>
        <a:p>
          <a:pPr>
            <a:lnSpc>
              <a:spcPct val="100000"/>
            </a:lnSpc>
          </a:pPr>
          <a:endParaRPr lang="en-US"/>
        </a:p>
      </dgm:t>
    </dgm:pt>
    <dgm:pt modelId="{FEF0724D-FBEB-4D6D-AFFA-0B0F9280F01A}">
      <dgm:prSet/>
      <dgm:spPr/>
      <dgm:t>
        <a:bodyPr/>
        <a:lstStyle/>
        <a:p>
          <a:pPr>
            <a:lnSpc>
              <a:spcPct val="100000"/>
            </a:lnSpc>
          </a:pPr>
          <a:r>
            <a:rPr lang="en-US"/>
            <a:t>NGO</a:t>
          </a:r>
        </a:p>
      </dgm:t>
    </dgm:pt>
    <dgm:pt modelId="{A37AECDF-34CB-4F96-91B0-8C9C8AD13A41}" type="parTrans" cxnId="{6B5B3AE2-BEE7-4B36-846A-C46461B1902E}">
      <dgm:prSet/>
      <dgm:spPr/>
      <dgm:t>
        <a:bodyPr/>
        <a:lstStyle/>
        <a:p>
          <a:endParaRPr lang="en-US"/>
        </a:p>
      </dgm:t>
    </dgm:pt>
    <dgm:pt modelId="{99BBF907-292F-4371-A5D5-6B8E016EFA95}" type="sibTrans" cxnId="{6B5B3AE2-BEE7-4B36-846A-C46461B1902E}">
      <dgm:prSet/>
      <dgm:spPr/>
      <dgm:t>
        <a:bodyPr/>
        <a:lstStyle/>
        <a:p>
          <a:endParaRPr lang="en-US"/>
        </a:p>
      </dgm:t>
    </dgm:pt>
    <dgm:pt modelId="{A76D186A-B30E-48CC-9BF5-34D410E2CCA7}" type="pres">
      <dgm:prSet presAssocID="{94A4F9DC-0FCB-40DC-A606-97AECA10F952}" presName="root" presStyleCnt="0">
        <dgm:presLayoutVars>
          <dgm:dir/>
          <dgm:resizeHandles val="exact"/>
        </dgm:presLayoutVars>
      </dgm:prSet>
      <dgm:spPr/>
    </dgm:pt>
    <dgm:pt modelId="{8B1B4F37-794B-468A-9E80-9D936E75F0AA}" type="pres">
      <dgm:prSet presAssocID="{94A4F9DC-0FCB-40DC-A606-97AECA10F952}" presName="container" presStyleCnt="0">
        <dgm:presLayoutVars>
          <dgm:dir/>
          <dgm:resizeHandles val="exact"/>
        </dgm:presLayoutVars>
      </dgm:prSet>
      <dgm:spPr/>
    </dgm:pt>
    <dgm:pt modelId="{1E99B5B5-44E5-4878-9D4C-033AAD5FDD8A}" type="pres">
      <dgm:prSet presAssocID="{34D0F216-20A3-4161-8861-0B3B4CFA7B0C}" presName="compNode" presStyleCnt="0"/>
      <dgm:spPr/>
    </dgm:pt>
    <dgm:pt modelId="{555C085E-376D-4E93-9119-443CF2AA60DE}" type="pres">
      <dgm:prSet presAssocID="{34D0F216-20A3-4161-8861-0B3B4CFA7B0C}" presName="iconBgRect" presStyleLbl="bgShp" presStyleIdx="0" presStyleCnt="6"/>
      <dgm:spPr/>
    </dgm:pt>
    <dgm:pt modelId="{061C5AF8-E428-4587-8F42-7B1B84C37916}" type="pres">
      <dgm:prSet presAssocID="{34D0F216-20A3-4161-8861-0B3B4CFA7B0C}"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ank"/>
        </a:ext>
      </dgm:extLst>
    </dgm:pt>
    <dgm:pt modelId="{E8775A2A-64A5-481E-8784-AEEE11B882FE}" type="pres">
      <dgm:prSet presAssocID="{34D0F216-20A3-4161-8861-0B3B4CFA7B0C}" presName="spaceRect" presStyleCnt="0"/>
      <dgm:spPr/>
    </dgm:pt>
    <dgm:pt modelId="{4943C57F-9E43-4D23-8A70-3605A59F9EFD}" type="pres">
      <dgm:prSet presAssocID="{34D0F216-20A3-4161-8861-0B3B4CFA7B0C}" presName="textRect" presStyleLbl="revTx" presStyleIdx="0" presStyleCnt="6">
        <dgm:presLayoutVars>
          <dgm:chMax val="1"/>
          <dgm:chPref val="1"/>
        </dgm:presLayoutVars>
      </dgm:prSet>
      <dgm:spPr/>
    </dgm:pt>
    <dgm:pt modelId="{C50AE577-A407-49A3-9DCD-160734F2731F}" type="pres">
      <dgm:prSet presAssocID="{FF28FC10-9F86-4095-AA87-6B4CEFA54342}" presName="sibTrans" presStyleLbl="sibTrans2D1" presStyleIdx="0" presStyleCnt="0"/>
      <dgm:spPr/>
    </dgm:pt>
    <dgm:pt modelId="{0B33F470-6B03-40EA-9936-DDE5CB64FEA5}" type="pres">
      <dgm:prSet presAssocID="{C160E5E1-DE0D-40A6-95DF-59CF18E7ED3E}" presName="compNode" presStyleCnt="0"/>
      <dgm:spPr/>
    </dgm:pt>
    <dgm:pt modelId="{0EAF6944-0498-47C0-BA2F-BDB1B65A974C}" type="pres">
      <dgm:prSet presAssocID="{C160E5E1-DE0D-40A6-95DF-59CF18E7ED3E}" presName="iconBgRect" presStyleLbl="bgShp" presStyleIdx="1" presStyleCnt="6"/>
      <dgm:spPr/>
    </dgm:pt>
    <dgm:pt modelId="{D97529B9-F7AB-40D5-AFE3-9421F03AE3B0}" type="pres">
      <dgm:prSet presAssocID="{C160E5E1-DE0D-40A6-95DF-59CF18E7ED3E}"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ourt"/>
        </a:ext>
      </dgm:extLst>
    </dgm:pt>
    <dgm:pt modelId="{6103A732-7CFD-4961-9449-6CD5134F4112}" type="pres">
      <dgm:prSet presAssocID="{C160E5E1-DE0D-40A6-95DF-59CF18E7ED3E}" presName="spaceRect" presStyleCnt="0"/>
      <dgm:spPr/>
    </dgm:pt>
    <dgm:pt modelId="{5D5AA09B-FC17-4541-9DC1-B6F3F9B23617}" type="pres">
      <dgm:prSet presAssocID="{C160E5E1-DE0D-40A6-95DF-59CF18E7ED3E}" presName="textRect" presStyleLbl="revTx" presStyleIdx="1" presStyleCnt="6">
        <dgm:presLayoutVars>
          <dgm:chMax val="1"/>
          <dgm:chPref val="1"/>
        </dgm:presLayoutVars>
      </dgm:prSet>
      <dgm:spPr/>
    </dgm:pt>
    <dgm:pt modelId="{C6AD2566-6AAF-4B28-9ABB-C97D47CC3FBC}" type="pres">
      <dgm:prSet presAssocID="{1DAB2C20-72FF-4C05-ADC4-21E14E97B949}" presName="sibTrans" presStyleLbl="sibTrans2D1" presStyleIdx="0" presStyleCnt="0"/>
      <dgm:spPr/>
    </dgm:pt>
    <dgm:pt modelId="{12D59DC7-1480-4F64-9196-3A994D578BAF}" type="pres">
      <dgm:prSet presAssocID="{69255FA1-A480-40D7-902D-BEB545B0318C}" presName="compNode" presStyleCnt="0"/>
      <dgm:spPr/>
    </dgm:pt>
    <dgm:pt modelId="{7E93C410-A869-446F-8ED2-E88525D1C9FD}" type="pres">
      <dgm:prSet presAssocID="{69255FA1-A480-40D7-902D-BEB545B0318C}" presName="iconBgRect" presStyleLbl="bgShp" presStyleIdx="2" presStyleCnt="6"/>
      <dgm:spPr/>
    </dgm:pt>
    <dgm:pt modelId="{87D69290-D2AC-461E-885B-18A15761D9C4}" type="pres">
      <dgm:prSet presAssocID="{69255FA1-A480-40D7-902D-BEB545B0318C}"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Farm scene"/>
        </a:ext>
      </dgm:extLst>
    </dgm:pt>
    <dgm:pt modelId="{971E9FF4-4C24-4B2C-BB89-1D8AC05ED725}" type="pres">
      <dgm:prSet presAssocID="{69255FA1-A480-40D7-902D-BEB545B0318C}" presName="spaceRect" presStyleCnt="0"/>
      <dgm:spPr/>
    </dgm:pt>
    <dgm:pt modelId="{C038FD59-DB55-44D2-864B-D78C5D1FFC55}" type="pres">
      <dgm:prSet presAssocID="{69255FA1-A480-40D7-902D-BEB545B0318C}" presName="textRect" presStyleLbl="revTx" presStyleIdx="2" presStyleCnt="6">
        <dgm:presLayoutVars>
          <dgm:chMax val="1"/>
          <dgm:chPref val="1"/>
        </dgm:presLayoutVars>
      </dgm:prSet>
      <dgm:spPr/>
    </dgm:pt>
    <dgm:pt modelId="{B7BEBCEF-1132-44EB-95CF-BC465B264F9F}" type="pres">
      <dgm:prSet presAssocID="{067DEEFF-3E95-4D4B-9FF2-CD4127CF0567}" presName="sibTrans" presStyleLbl="sibTrans2D1" presStyleIdx="0" presStyleCnt="0"/>
      <dgm:spPr/>
    </dgm:pt>
    <dgm:pt modelId="{D824235A-0D27-48B3-8037-BB2A0C9ABA7F}" type="pres">
      <dgm:prSet presAssocID="{CC636B8E-EF09-4E26-BCB1-5FC7714E2666}" presName="compNode" presStyleCnt="0"/>
      <dgm:spPr/>
    </dgm:pt>
    <dgm:pt modelId="{0135958B-1AA5-406A-A682-1A9784EC5230}" type="pres">
      <dgm:prSet presAssocID="{CC636B8E-EF09-4E26-BCB1-5FC7714E2666}" presName="iconBgRect" presStyleLbl="bgShp" presStyleIdx="3" presStyleCnt="6"/>
      <dgm:spPr/>
    </dgm:pt>
    <dgm:pt modelId="{7C8E3C34-E2B3-4116-8288-927E1CB967B5}" type="pres">
      <dgm:prSet presAssocID="{CC636B8E-EF09-4E26-BCB1-5FC7714E2666}"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hat"/>
        </a:ext>
      </dgm:extLst>
    </dgm:pt>
    <dgm:pt modelId="{788809D4-27B4-4305-8B10-CBF731F4A8FD}" type="pres">
      <dgm:prSet presAssocID="{CC636B8E-EF09-4E26-BCB1-5FC7714E2666}" presName="spaceRect" presStyleCnt="0"/>
      <dgm:spPr/>
    </dgm:pt>
    <dgm:pt modelId="{37AB82C5-F954-45D0-97BA-D305C988CC40}" type="pres">
      <dgm:prSet presAssocID="{CC636B8E-EF09-4E26-BCB1-5FC7714E2666}" presName="textRect" presStyleLbl="revTx" presStyleIdx="3" presStyleCnt="6">
        <dgm:presLayoutVars>
          <dgm:chMax val="1"/>
          <dgm:chPref val="1"/>
        </dgm:presLayoutVars>
      </dgm:prSet>
      <dgm:spPr/>
    </dgm:pt>
    <dgm:pt modelId="{2A48F43C-48CE-4CE1-A0D8-1B57D720CD31}" type="pres">
      <dgm:prSet presAssocID="{77DB473E-5B0B-4611-A244-469FDAD95266}" presName="sibTrans" presStyleLbl="sibTrans2D1" presStyleIdx="0" presStyleCnt="0"/>
      <dgm:spPr/>
    </dgm:pt>
    <dgm:pt modelId="{A042A968-120A-4A53-A7BD-DA7341023C66}" type="pres">
      <dgm:prSet presAssocID="{0A26C6C7-1B99-498A-BED5-92D138A66DAA}" presName="compNode" presStyleCnt="0"/>
      <dgm:spPr/>
    </dgm:pt>
    <dgm:pt modelId="{023D1737-C6CA-4E77-8035-6EE457B1CC05}" type="pres">
      <dgm:prSet presAssocID="{0A26C6C7-1B99-498A-BED5-92D138A66DAA}" presName="iconBgRect" presStyleLbl="bgShp" presStyleIdx="4" presStyleCnt="6"/>
      <dgm:spPr/>
    </dgm:pt>
    <dgm:pt modelId="{69398B0C-1C22-4E07-90E7-6BC561E9E6FF}" type="pres">
      <dgm:prSet presAssocID="{0A26C6C7-1B99-498A-BED5-92D138A66DAA}"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Kiosk"/>
        </a:ext>
      </dgm:extLst>
    </dgm:pt>
    <dgm:pt modelId="{522AE322-343D-4059-9E1B-C01C38E12CDE}" type="pres">
      <dgm:prSet presAssocID="{0A26C6C7-1B99-498A-BED5-92D138A66DAA}" presName="spaceRect" presStyleCnt="0"/>
      <dgm:spPr/>
    </dgm:pt>
    <dgm:pt modelId="{BAEE2C0C-4C4E-400C-BFD1-33EC12D41515}" type="pres">
      <dgm:prSet presAssocID="{0A26C6C7-1B99-498A-BED5-92D138A66DAA}" presName="textRect" presStyleLbl="revTx" presStyleIdx="4" presStyleCnt="6">
        <dgm:presLayoutVars>
          <dgm:chMax val="1"/>
          <dgm:chPref val="1"/>
        </dgm:presLayoutVars>
      </dgm:prSet>
      <dgm:spPr/>
    </dgm:pt>
    <dgm:pt modelId="{7D953DAB-8FC6-4E6B-9B21-90C197F952B8}" type="pres">
      <dgm:prSet presAssocID="{DCC7440A-ECF5-44B1-BBEE-ED0CF7282E59}" presName="sibTrans" presStyleLbl="sibTrans2D1" presStyleIdx="0" presStyleCnt="0"/>
      <dgm:spPr/>
    </dgm:pt>
    <dgm:pt modelId="{326C4F24-7E51-45AC-B735-7497530AA290}" type="pres">
      <dgm:prSet presAssocID="{FEF0724D-FBEB-4D6D-AFFA-0B0F9280F01A}" presName="compNode" presStyleCnt="0"/>
      <dgm:spPr/>
    </dgm:pt>
    <dgm:pt modelId="{4F24895A-8763-49CE-BFE4-A59936C2357D}" type="pres">
      <dgm:prSet presAssocID="{FEF0724D-FBEB-4D6D-AFFA-0B0F9280F01A}" presName="iconBgRect" presStyleLbl="bgShp" presStyleIdx="5" presStyleCnt="6"/>
      <dgm:spPr/>
    </dgm:pt>
    <dgm:pt modelId="{E68B5F21-6DD8-4D60-9D75-BFA7CFF12D8B}" type="pres">
      <dgm:prSet presAssocID="{FEF0724D-FBEB-4D6D-AFFA-0B0F9280F01A}"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Handshake"/>
        </a:ext>
      </dgm:extLst>
    </dgm:pt>
    <dgm:pt modelId="{F14E7C70-B1F8-47CC-A86D-B8115BF8C284}" type="pres">
      <dgm:prSet presAssocID="{FEF0724D-FBEB-4D6D-AFFA-0B0F9280F01A}" presName="spaceRect" presStyleCnt="0"/>
      <dgm:spPr/>
    </dgm:pt>
    <dgm:pt modelId="{756455C1-E25C-4C17-9C6E-04EF9DD539A5}" type="pres">
      <dgm:prSet presAssocID="{FEF0724D-FBEB-4D6D-AFFA-0B0F9280F01A}" presName="textRect" presStyleLbl="revTx" presStyleIdx="5" presStyleCnt="6">
        <dgm:presLayoutVars>
          <dgm:chMax val="1"/>
          <dgm:chPref val="1"/>
        </dgm:presLayoutVars>
      </dgm:prSet>
      <dgm:spPr/>
    </dgm:pt>
  </dgm:ptLst>
  <dgm:cxnLst>
    <dgm:cxn modelId="{11784529-0EC4-4435-AEF3-D8F275B666BC}" type="presOf" srcId="{94A4F9DC-0FCB-40DC-A606-97AECA10F952}" destId="{A76D186A-B30E-48CC-9BF5-34D410E2CCA7}" srcOrd="0" destOrd="0" presId="urn:microsoft.com/office/officeart/2018/2/layout/IconCircleList"/>
    <dgm:cxn modelId="{383C7B2C-8E8C-496D-BD3F-D46AF6802139}" srcId="{94A4F9DC-0FCB-40DC-A606-97AECA10F952}" destId="{CC636B8E-EF09-4E26-BCB1-5FC7714E2666}" srcOrd="3" destOrd="0" parTransId="{12AFB15B-799B-43E3-9ADE-18CEAFC602A7}" sibTransId="{77DB473E-5B0B-4611-A244-469FDAD95266}"/>
    <dgm:cxn modelId="{9A1E213A-F088-4C34-98A4-40C2B55C99EB}" type="presOf" srcId="{067DEEFF-3E95-4D4B-9FF2-CD4127CF0567}" destId="{B7BEBCEF-1132-44EB-95CF-BC465B264F9F}" srcOrd="0" destOrd="0" presId="urn:microsoft.com/office/officeart/2018/2/layout/IconCircleList"/>
    <dgm:cxn modelId="{B33CAA5D-88F9-4181-9E9B-07ABA91FF087}" type="presOf" srcId="{CC636B8E-EF09-4E26-BCB1-5FC7714E2666}" destId="{37AB82C5-F954-45D0-97BA-D305C988CC40}" srcOrd="0" destOrd="0" presId="urn:microsoft.com/office/officeart/2018/2/layout/IconCircleList"/>
    <dgm:cxn modelId="{DE561B5E-4FA5-49E2-840E-EDC7BB182144}" type="presOf" srcId="{77DB473E-5B0B-4611-A244-469FDAD95266}" destId="{2A48F43C-48CE-4CE1-A0D8-1B57D720CD31}" srcOrd="0" destOrd="0" presId="urn:microsoft.com/office/officeart/2018/2/layout/IconCircleList"/>
    <dgm:cxn modelId="{E0C31A63-D6B3-4AB8-8CEC-5F5DA351F19F}" type="presOf" srcId="{DCC7440A-ECF5-44B1-BBEE-ED0CF7282E59}" destId="{7D953DAB-8FC6-4E6B-9B21-90C197F952B8}" srcOrd="0" destOrd="0" presId="urn:microsoft.com/office/officeart/2018/2/layout/IconCircleList"/>
    <dgm:cxn modelId="{DA07576F-26A2-475F-B804-FD4815286AB5}" type="presOf" srcId="{69255FA1-A480-40D7-902D-BEB545B0318C}" destId="{C038FD59-DB55-44D2-864B-D78C5D1FFC55}" srcOrd="0" destOrd="0" presId="urn:microsoft.com/office/officeart/2018/2/layout/IconCircleList"/>
    <dgm:cxn modelId="{EBE99B57-2C92-4869-B0A6-919AAE51196C}" srcId="{94A4F9DC-0FCB-40DC-A606-97AECA10F952}" destId="{34D0F216-20A3-4161-8861-0B3B4CFA7B0C}" srcOrd="0" destOrd="0" parTransId="{AB8DD637-9801-4474-89B0-266C22335722}" sibTransId="{FF28FC10-9F86-4095-AA87-6B4CEFA54342}"/>
    <dgm:cxn modelId="{1AAA2A78-87BA-46A3-AEEE-E3861A1E85E1}" type="presOf" srcId="{1DAB2C20-72FF-4C05-ADC4-21E14E97B949}" destId="{C6AD2566-6AAF-4B28-9ABB-C97D47CC3FBC}" srcOrd="0" destOrd="0" presId="urn:microsoft.com/office/officeart/2018/2/layout/IconCircleList"/>
    <dgm:cxn modelId="{81C06F7D-F2FE-4FAD-9DA5-F20679411CE4}" srcId="{94A4F9DC-0FCB-40DC-A606-97AECA10F952}" destId="{0A26C6C7-1B99-498A-BED5-92D138A66DAA}" srcOrd="4" destOrd="0" parTransId="{262CBA4D-50C9-4BC8-A4AD-FBD05382B07D}" sibTransId="{DCC7440A-ECF5-44B1-BBEE-ED0CF7282E59}"/>
    <dgm:cxn modelId="{C3F90296-B06F-43D6-A83B-5588EDABF9BF}" srcId="{94A4F9DC-0FCB-40DC-A606-97AECA10F952}" destId="{69255FA1-A480-40D7-902D-BEB545B0318C}" srcOrd="2" destOrd="0" parTransId="{9201B51D-3871-47C9-8866-EC89D7C17CB4}" sibTransId="{067DEEFF-3E95-4D4B-9FF2-CD4127CF0567}"/>
    <dgm:cxn modelId="{B4BD4B99-496F-4624-A714-616616BE7550}" type="presOf" srcId="{FF28FC10-9F86-4095-AA87-6B4CEFA54342}" destId="{C50AE577-A407-49A3-9DCD-160734F2731F}" srcOrd="0" destOrd="0" presId="urn:microsoft.com/office/officeart/2018/2/layout/IconCircleList"/>
    <dgm:cxn modelId="{C20B22A8-8E10-4B63-9F9D-971AA57E7AE6}" type="presOf" srcId="{C160E5E1-DE0D-40A6-95DF-59CF18E7ED3E}" destId="{5D5AA09B-FC17-4541-9DC1-B6F3F9B23617}" srcOrd="0" destOrd="0" presId="urn:microsoft.com/office/officeart/2018/2/layout/IconCircleList"/>
    <dgm:cxn modelId="{7B494AB3-07C3-4BB6-AEC3-9C7A8293856A}" srcId="{94A4F9DC-0FCB-40DC-A606-97AECA10F952}" destId="{C160E5E1-DE0D-40A6-95DF-59CF18E7ED3E}" srcOrd="1" destOrd="0" parTransId="{64E3550F-1D6A-4B4F-B24D-0E4436B111B6}" sibTransId="{1DAB2C20-72FF-4C05-ADC4-21E14E97B949}"/>
    <dgm:cxn modelId="{D3AFEEBD-EE29-4FCD-8A35-16FD07F08788}" type="presOf" srcId="{0A26C6C7-1B99-498A-BED5-92D138A66DAA}" destId="{BAEE2C0C-4C4E-400C-BFD1-33EC12D41515}" srcOrd="0" destOrd="0" presId="urn:microsoft.com/office/officeart/2018/2/layout/IconCircleList"/>
    <dgm:cxn modelId="{2A3E74C0-55DC-4509-B97F-5410DF1CF898}" type="presOf" srcId="{34D0F216-20A3-4161-8861-0B3B4CFA7B0C}" destId="{4943C57F-9E43-4D23-8A70-3605A59F9EFD}" srcOrd="0" destOrd="0" presId="urn:microsoft.com/office/officeart/2018/2/layout/IconCircleList"/>
    <dgm:cxn modelId="{6B5B3AE2-BEE7-4B36-846A-C46461B1902E}" srcId="{94A4F9DC-0FCB-40DC-A606-97AECA10F952}" destId="{FEF0724D-FBEB-4D6D-AFFA-0B0F9280F01A}" srcOrd="5" destOrd="0" parTransId="{A37AECDF-34CB-4F96-91B0-8C9C8AD13A41}" sibTransId="{99BBF907-292F-4371-A5D5-6B8E016EFA95}"/>
    <dgm:cxn modelId="{89121BF8-0BF9-4FC9-AF3C-CD071974AB64}" type="presOf" srcId="{FEF0724D-FBEB-4D6D-AFFA-0B0F9280F01A}" destId="{756455C1-E25C-4C17-9C6E-04EF9DD539A5}" srcOrd="0" destOrd="0" presId="urn:microsoft.com/office/officeart/2018/2/layout/IconCircleList"/>
    <dgm:cxn modelId="{DDE0EA86-F87A-44C9-9D62-30A0360B27FA}" type="presParOf" srcId="{A76D186A-B30E-48CC-9BF5-34D410E2CCA7}" destId="{8B1B4F37-794B-468A-9E80-9D936E75F0AA}" srcOrd="0" destOrd="0" presId="urn:microsoft.com/office/officeart/2018/2/layout/IconCircleList"/>
    <dgm:cxn modelId="{6D18589D-361F-4E20-8643-3B22857A7FF2}" type="presParOf" srcId="{8B1B4F37-794B-468A-9E80-9D936E75F0AA}" destId="{1E99B5B5-44E5-4878-9D4C-033AAD5FDD8A}" srcOrd="0" destOrd="0" presId="urn:microsoft.com/office/officeart/2018/2/layout/IconCircleList"/>
    <dgm:cxn modelId="{53EF68F5-90D4-47B6-8E22-FC0013AE21B4}" type="presParOf" srcId="{1E99B5B5-44E5-4878-9D4C-033AAD5FDD8A}" destId="{555C085E-376D-4E93-9119-443CF2AA60DE}" srcOrd="0" destOrd="0" presId="urn:microsoft.com/office/officeart/2018/2/layout/IconCircleList"/>
    <dgm:cxn modelId="{CFA80348-E861-4495-8CD7-15D8E9A457A8}" type="presParOf" srcId="{1E99B5B5-44E5-4878-9D4C-033AAD5FDD8A}" destId="{061C5AF8-E428-4587-8F42-7B1B84C37916}" srcOrd="1" destOrd="0" presId="urn:microsoft.com/office/officeart/2018/2/layout/IconCircleList"/>
    <dgm:cxn modelId="{5BF4FA19-FDCE-4014-BB55-0A956CA4DE2E}" type="presParOf" srcId="{1E99B5B5-44E5-4878-9D4C-033AAD5FDD8A}" destId="{E8775A2A-64A5-481E-8784-AEEE11B882FE}" srcOrd="2" destOrd="0" presId="urn:microsoft.com/office/officeart/2018/2/layout/IconCircleList"/>
    <dgm:cxn modelId="{65ADA162-7D03-4C1D-A98C-3AC02EC13A76}" type="presParOf" srcId="{1E99B5B5-44E5-4878-9D4C-033AAD5FDD8A}" destId="{4943C57F-9E43-4D23-8A70-3605A59F9EFD}" srcOrd="3" destOrd="0" presId="urn:microsoft.com/office/officeart/2018/2/layout/IconCircleList"/>
    <dgm:cxn modelId="{6D5E6FEC-5F88-41DC-BBBB-5384FCE5E96A}" type="presParOf" srcId="{8B1B4F37-794B-468A-9E80-9D936E75F0AA}" destId="{C50AE577-A407-49A3-9DCD-160734F2731F}" srcOrd="1" destOrd="0" presId="urn:microsoft.com/office/officeart/2018/2/layout/IconCircleList"/>
    <dgm:cxn modelId="{379686FE-8A06-4DB3-A02D-ED15A85648D2}" type="presParOf" srcId="{8B1B4F37-794B-468A-9E80-9D936E75F0AA}" destId="{0B33F470-6B03-40EA-9936-DDE5CB64FEA5}" srcOrd="2" destOrd="0" presId="urn:microsoft.com/office/officeart/2018/2/layout/IconCircleList"/>
    <dgm:cxn modelId="{A4F0CCB4-F11D-4806-8D5D-78AD11B4681D}" type="presParOf" srcId="{0B33F470-6B03-40EA-9936-DDE5CB64FEA5}" destId="{0EAF6944-0498-47C0-BA2F-BDB1B65A974C}" srcOrd="0" destOrd="0" presId="urn:microsoft.com/office/officeart/2018/2/layout/IconCircleList"/>
    <dgm:cxn modelId="{0EBED803-6E05-4AEE-9E64-549BA56E445C}" type="presParOf" srcId="{0B33F470-6B03-40EA-9936-DDE5CB64FEA5}" destId="{D97529B9-F7AB-40D5-AFE3-9421F03AE3B0}" srcOrd="1" destOrd="0" presId="urn:microsoft.com/office/officeart/2018/2/layout/IconCircleList"/>
    <dgm:cxn modelId="{8A729D55-2A93-446F-B3B8-EFB8914D1E45}" type="presParOf" srcId="{0B33F470-6B03-40EA-9936-DDE5CB64FEA5}" destId="{6103A732-7CFD-4961-9449-6CD5134F4112}" srcOrd="2" destOrd="0" presId="urn:microsoft.com/office/officeart/2018/2/layout/IconCircleList"/>
    <dgm:cxn modelId="{D55D2D59-C412-4862-9087-9E527054D337}" type="presParOf" srcId="{0B33F470-6B03-40EA-9936-DDE5CB64FEA5}" destId="{5D5AA09B-FC17-4541-9DC1-B6F3F9B23617}" srcOrd="3" destOrd="0" presId="urn:microsoft.com/office/officeart/2018/2/layout/IconCircleList"/>
    <dgm:cxn modelId="{B52BB728-5CAC-48F4-AF7B-5A600A49E4F2}" type="presParOf" srcId="{8B1B4F37-794B-468A-9E80-9D936E75F0AA}" destId="{C6AD2566-6AAF-4B28-9ABB-C97D47CC3FBC}" srcOrd="3" destOrd="0" presId="urn:microsoft.com/office/officeart/2018/2/layout/IconCircleList"/>
    <dgm:cxn modelId="{4F726BF0-69A0-48E3-9C81-09EEE5698DB1}" type="presParOf" srcId="{8B1B4F37-794B-468A-9E80-9D936E75F0AA}" destId="{12D59DC7-1480-4F64-9196-3A994D578BAF}" srcOrd="4" destOrd="0" presId="urn:microsoft.com/office/officeart/2018/2/layout/IconCircleList"/>
    <dgm:cxn modelId="{011C1C9D-6943-46D6-BC59-AAE05AC6B764}" type="presParOf" srcId="{12D59DC7-1480-4F64-9196-3A994D578BAF}" destId="{7E93C410-A869-446F-8ED2-E88525D1C9FD}" srcOrd="0" destOrd="0" presId="urn:microsoft.com/office/officeart/2018/2/layout/IconCircleList"/>
    <dgm:cxn modelId="{E52BCF75-ADA0-474F-82A4-A54DD28EF3EE}" type="presParOf" srcId="{12D59DC7-1480-4F64-9196-3A994D578BAF}" destId="{87D69290-D2AC-461E-885B-18A15761D9C4}" srcOrd="1" destOrd="0" presId="urn:microsoft.com/office/officeart/2018/2/layout/IconCircleList"/>
    <dgm:cxn modelId="{18D398AA-0010-42C7-A828-460443FE508D}" type="presParOf" srcId="{12D59DC7-1480-4F64-9196-3A994D578BAF}" destId="{971E9FF4-4C24-4B2C-BB89-1D8AC05ED725}" srcOrd="2" destOrd="0" presId="urn:microsoft.com/office/officeart/2018/2/layout/IconCircleList"/>
    <dgm:cxn modelId="{9B60ACE2-AEF2-403A-A73A-4AD9EF1323D0}" type="presParOf" srcId="{12D59DC7-1480-4F64-9196-3A994D578BAF}" destId="{C038FD59-DB55-44D2-864B-D78C5D1FFC55}" srcOrd="3" destOrd="0" presId="urn:microsoft.com/office/officeart/2018/2/layout/IconCircleList"/>
    <dgm:cxn modelId="{E3AC2B3B-E7FE-4F78-A017-9F6C52C0FBAD}" type="presParOf" srcId="{8B1B4F37-794B-468A-9E80-9D936E75F0AA}" destId="{B7BEBCEF-1132-44EB-95CF-BC465B264F9F}" srcOrd="5" destOrd="0" presId="urn:microsoft.com/office/officeart/2018/2/layout/IconCircleList"/>
    <dgm:cxn modelId="{CD746251-A1AC-469D-A1EF-FA4CB4C941F2}" type="presParOf" srcId="{8B1B4F37-794B-468A-9E80-9D936E75F0AA}" destId="{D824235A-0D27-48B3-8037-BB2A0C9ABA7F}" srcOrd="6" destOrd="0" presId="urn:microsoft.com/office/officeart/2018/2/layout/IconCircleList"/>
    <dgm:cxn modelId="{53551360-199B-4F30-987E-5DB780A5C1BB}" type="presParOf" srcId="{D824235A-0D27-48B3-8037-BB2A0C9ABA7F}" destId="{0135958B-1AA5-406A-A682-1A9784EC5230}" srcOrd="0" destOrd="0" presId="urn:microsoft.com/office/officeart/2018/2/layout/IconCircleList"/>
    <dgm:cxn modelId="{AB3A6627-9EBC-4CFF-88D5-894BEE26813E}" type="presParOf" srcId="{D824235A-0D27-48B3-8037-BB2A0C9ABA7F}" destId="{7C8E3C34-E2B3-4116-8288-927E1CB967B5}" srcOrd="1" destOrd="0" presId="urn:microsoft.com/office/officeart/2018/2/layout/IconCircleList"/>
    <dgm:cxn modelId="{F3C4E122-93D2-4C95-8891-C5D4DF900459}" type="presParOf" srcId="{D824235A-0D27-48B3-8037-BB2A0C9ABA7F}" destId="{788809D4-27B4-4305-8B10-CBF731F4A8FD}" srcOrd="2" destOrd="0" presId="urn:microsoft.com/office/officeart/2018/2/layout/IconCircleList"/>
    <dgm:cxn modelId="{9BA34B83-A013-4989-9BA2-B2C9F797C51A}" type="presParOf" srcId="{D824235A-0D27-48B3-8037-BB2A0C9ABA7F}" destId="{37AB82C5-F954-45D0-97BA-D305C988CC40}" srcOrd="3" destOrd="0" presId="urn:microsoft.com/office/officeart/2018/2/layout/IconCircleList"/>
    <dgm:cxn modelId="{D56836EA-DDD1-4621-94D8-04985897C6E5}" type="presParOf" srcId="{8B1B4F37-794B-468A-9E80-9D936E75F0AA}" destId="{2A48F43C-48CE-4CE1-A0D8-1B57D720CD31}" srcOrd="7" destOrd="0" presId="urn:microsoft.com/office/officeart/2018/2/layout/IconCircleList"/>
    <dgm:cxn modelId="{651B179B-86B0-4191-96BA-4CEF98B49B59}" type="presParOf" srcId="{8B1B4F37-794B-468A-9E80-9D936E75F0AA}" destId="{A042A968-120A-4A53-A7BD-DA7341023C66}" srcOrd="8" destOrd="0" presId="urn:microsoft.com/office/officeart/2018/2/layout/IconCircleList"/>
    <dgm:cxn modelId="{C58F3BF1-B1C0-4739-82FC-ACE280D0FE7C}" type="presParOf" srcId="{A042A968-120A-4A53-A7BD-DA7341023C66}" destId="{023D1737-C6CA-4E77-8035-6EE457B1CC05}" srcOrd="0" destOrd="0" presId="urn:microsoft.com/office/officeart/2018/2/layout/IconCircleList"/>
    <dgm:cxn modelId="{31E8E52D-0DBD-403C-B20A-6E6B7390A4A1}" type="presParOf" srcId="{A042A968-120A-4A53-A7BD-DA7341023C66}" destId="{69398B0C-1C22-4E07-90E7-6BC561E9E6FF}" srcOrd="1" destOrd="0" presId="urn:microsoft.com/office/officeart/2018/2/layout/IconCircleList"/>
    <dgm:cxn modelId="{87F152A0-0605-4641-A40A-4CB7335AD91E}" type="presParOf" srcId="{A042A968-120A-4A53-A7BD-DA7341023C66}" destId="{522AE322-343D-4059-9E1B-C01C38E12CDE}" srcOrd="2" destOrd="0" presId="urn:microsoft.com/office/officeart/2018/2/layout/IconCircleList"/>
    <dgm:cxn modelId="{2DA30EBD-E6A2-4E33-B746-90E838696462}" type="presParOf" srcId="{A042A968-120A-4A53-A7BD-DA7341023C66}" destId="{BAEE2C0C-4C4E-400C-BFD1-33EC12D41515}" srcOrd="3" destOrd="0" presId="urn:microsoft.com/office/officeart/2018/2/layout/IconCircleList"/>
    <dgm:cxn modelId="{C808CBF4-8387-4179-BE98-1C04655B4E46}" type="presParOf" srcId="{8B1B4F37-794B-468A-9E80-9D936E75F0AA}" destId="{7D953DAB-8FC6-4E6B-9B21-90C197F952B8}" srcOrd="9" destOrd="0" presId="urn:microsoft.com/office/officeart/2018/2/layout/IconCircleList"/>
    <dgm:cxn modelId="{D203398C-A312-4220-B3A7-AD43B6B20D5A}" type="presParOf" srcId="{8B1B4F37-794B-468A-9E80-9D936E75F0AA}" destId="{326C4F24-7E51-45AC-B735-7497530AA290}" srcOrd="10" destOrd="0" presId="urn:microsoft.com/office/officeart/2018/2/layout/IconCircleList"/>
    <dgm:cxn modelId="{E6356110-94F1-4605-9A4A-77AAAEA15079}" type="presParOf" srcId="{326C4F24-7E51-45AC-B735-7497530AA290}" destId="{4F24895A-8763-49CE-BFE4-A59936C2357D}" srcOrd="0" destOrd="0" presId="urn:microsoft.com/office/officeart/2018/2/layout/IconCircleList"/>
    <dgm:cxn modelId="{59FC8E63-427C-46F6-8B17-D05DDE958093}" type="presParOf" srcId="{326C4F24-7E51-45AC-B735-7497530AA290}" destId="{E68B5F21-6DD8-4D60-9D75-BFA7CFF12D8B}" srcOrd="1" destOrd="0" presId="urn:microsoft.com/office/officeart/2018/2/layout/IconCircleList"/>
    <dgm:cxn modelId="{851E80B9-F925-4A0D-963B-C3BBFD689A12}" type="presParOf" srcId="{326C4F24-7E51-45AC-B735-7497530AA290}" destId="{F14E7C70-B1F8-47CC-A86D-B8115BF8C284}" srcOrd="2" destOrd="0" presId="urn:microsoft.com/office/officeart/2018/2/layout/IconCircleList"/>
    <dgm:cxn modelId="{888FCB9A-DAE4-4656-8D38-C1E5D1BC179E}" type="presParOf" srcId="{326C4F24-7E51-45AC-B735-7497530AA290}" destId="{756455C1-E25C-4C17-9C6E-04EF9DD539A5}"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FDABAAB9-FF7F-4E76-B9BA-FFE51291F6AB}" type="doc">
      <dgm:prSet loTypeId="urn:microsoft.com/office/officeart/2016/7/layout/LinearArrowProcessNumbered" loCatId="process" qsTypeId="urn:microsoft.com/office/officeart/2005/8/quickstyle/simple1" qsCatId="simple" csTypeId="urn:microsoft.com/office/officeart/2005/8/colors/accent1_2" csCatId="accent1"/>
      <dgm:spPr/>
      <dgm:t>
        <a:bodyPr/>
        <a:lstStyle/>
        <a:p>
          <a:endParaRPr lang="en-US"/>
        </a:p>
      </dgm:t>
    </dgm:pt>
    <dgm:pt modelId="{3AD12192-0EDF-4193-9052-44AE6B287484}">
      <dgm:prSet/>
      <dgm:spPr/>
      <dgm:t>
        <a:bodyPr/>
        <a:lstStyle/>
        <a:p>
          <a:r>
            <a:rPr lang="en-US"/>
            <a:t>What is the current process for handling temple flowers after use?</a:t>
          </a:r>
        </a:p>
      </dgm:t>
    </dgm:pt>
    <dgm:pt modelId="{ABA75546-036B-4A9F-9491-A7D7C349F765}" type="parTrans" cxnId="{FD190006-794A-4CB9-850B-7710F9007CFB}">
      <dgm:prSet/>
      <dgm:spPr/>
      <dgm:t>
        <a:bodyPr/>
        <a:lstStyle/>
        <a:p>
          <a:endParaRPr lang="en-US"/>
        </a:p>
      </dgm:t>
    </dgm:pt>
    <dgm:pt modelId="{92ACAB48-7E32-4BFC-8F58-B57534789FC9}" type="sibTrans" cxnId="{FD190006-794A-4CB9-850B-7710F9007CFB}">
      <dgm:prSet phldrT="1"/>
      <dgm:spPr/>
      <dgm:t>
        <a:bodyPr/>
        <a:lstStyle/>
        <a:p>
          <a:r>
            <a:rPr lang="en-US"/>
            <a:t>1</a:t>
          </a:r>
        </a:p>
      </dgm:t>
    </dgm:pt>
    <dgm:pt modelId="{B3B0FFF0-186F-4DA2-92B8-0A0605324FEA}">
      <dgm:prSet/>
      <dgm:spPr/>
      <dgm:t>
        <a:bodyPr/>
        <a:lstStyle/>
        <a:p>
          <a:r>
            <a:rPr lang="en-US"/>
            <a:t>Are there any existing methods for managing flower waste?</a:t>
          </a:r>
        </a:p>
      </dgm:t>
    </dgm:pt>
    <dgm:pt modelId="{45D03872-C49C-4192-89C6-0FA42E8584E8}" type="parTrans" cxnId="{099EFB31-4272-4A15-9F96-2827107E462E}">
      <dgm:prSet/>
      <dgm:spPr/>
      <dgm:t>
        <a:bodyPr/>
        <a:lstStyle/>
        <a:p>
          <a:endParaRPr lang="en-US"/>
        </a:p>
      </dgm:t>
    </dgm:pt>
    <dgm:pt modelId="{684CB726-5887-4D99-B342-90B5C7037F2B}" type="sibTrans" cxnId="{099EFB31-4272-4A15-9F96-2827107E462E}">
      <dgm:prSet phldrT="2"/>
      <dgm:spPr/>
      <dgm:t>
        <a:bodyPr/>
        <a:lstStyle/>
        <a:p>
          <a:r>
            <a:rPr lang="en-US"/>
            <a:t>2</a:t>
          </a:r>
        </a:p>
      </dgm:t>
    </dgm:pt>
    <dgm:pt modelId="{8B2A0AF8-EA31-4D36-8CB7-3194906FFC7D}">
      <dgm:prSet/>
      <dgm:spPr/>
      <dgm:t>
        <a:bodyPr/>
        <a:lstStyle/>
        <a:p>
          <a:r>
            <a:rPr lang="en-US"/>
            <a:t>How is the flower waste currently disposed of?</a:t>
          </a:r>
        </a:p>
      </dgm:t>
    </dgm:pt>
    <dgm:pt modelId="{31A16997-9B31-4A0E-BA3B-CD1E8B23C51F}" type="parTrans" cxnId="{85A6D09A-A9AA-4C3B-9130-61C0D672DB6F}">
      <dgm:prSet/>
      <dgm:spPr/>
      <dgm:t>
        <a:bodyPr/>
        <a:lstStyle/>
        <a:p>
          <a:endParaRPr lang="en-US"/>
        </a:p>
      </dgm:t>
    </dgm:pt>
    <dgm:pt modelId="{211570B8-3D12-414F-8221-D71DEA202F00}" type="sibTrans" cxnId="{85A6D09A-A9AA-4C3B-9130-61C0D672DB6F}">
      <dgm:prSet phldrT="3"/>
      <dgm:spPr/>
      <dgm:t>
        <a:bodyPr/>
        <a:lstStyle/>
        <a:p>
          <a:r>
            <a:rPr lang="en-US"/>
            <a:t>3</a:t>
          </a:r>
        </a:p>
      </dgm:t>
    </dgm:pt>
    <dgm:pt modelId="{1326633E-7D01-4861-B7D8-F8D56F2CDEBC}">
      <dgm:prSet/>
      <dgm:spPr/>
      <dgm:t>
        <a:bodyPr/>
        <a:lstStyle/>
        <a:p>
          <a:r>
            <a:rPr lang="en-US"/>
            <a:t>Have there been any efforts to reuse or recycle these flowers?</a:t>
          </a:r>
        </a:p>
      </dgm:t>
    </dgm:pt>
    <dgm:pt modelId="{56650114-442D-4D74-AB2D-085B37810EF4}" type="parTrans" cxnId="{5178B355-ED2F-4083-9E25-C573E8077EE7}">
      <dgm:prSet/>
      <dgm:spPr/>
      <dgm:t>
        <a:bodyPr/>
        <a:lstStyle/>
        <a:p>
          <a:endParaRPr lang="en-US"/>
        </a:p>
      </dgm:t>
    </dgm:pt>
    <dgm:pt modelId="{97952770-8334-4366-8BF0-902FD0B65425}" type="sibTrans" cxnId="{5178B355-ED2F-4083-9E25-C573E8077EE7}">
      <dgm:prSet phldrT="4"/>
      <dgm:spPr/>
      <dgm:t>
        <a:bodyPr/>
        <a:lstStyle/>
        <a:p>
          <a:r>
            <a:rPr lang="en-US"/>
            <a:t>4</a:t>
          </a:r>
        </a:p>
      </dgm:t>
    </dgm:pt>
    <dgm:pt modelId="{1CF5FBE9-8192-4F27-8E08-99A6D8790659}">
      <dgm:prSet/>
      <dgm:spPr/>
      <dgm:t>
        <a:bodyPr/>
        <a:lstStyle/>
        <a:p>
          <a:r>
            <a:rPr lang="en-US"/>
            <a:t>Are there any concerns about the impact of flower waste on the environment?</a:t>
          </a:r>
        </a:p>
      </dgm:t>
    </dgm:pt>
    <dgm:pt modelId="{0ECA75F1-4E15-45CE-A4A5-FA135EBE810D}" type="parTrans" cxnId="{C34D2668-371C-44A4-AE30-3632CDC7DE1A}">
      <dgm:prSet/>
      <dgm:spPr/>
      <dgm:t>
        <a:bodyPr/>
        <a:lstStyle/>
        <a:p>
          <a:endParaRPr lang="en-US"/>
        </a:p>
      </dgm:t>
    </dgm:pt>
    <dgm:pt modelId="{D45CF61D-1CA9-4423-827C-5271DA561D64}" type="sibTrans" cxnId="{C34D2668-371C-44A4-AE30-3632CDC7DE1A}">
      <dgm:prSet phldrT="5"/>
      <dgm:spPr/>
      <dgm:t>
        <a:bodyPr/>
        <a:lstStyle/>
        <a:p>
          <a:r>
            <a:rPr lang="en-US"/>
            <a:t>5</a:t>
          </a:r>
        </a:p>
      </dgm:t>
    </dgm:pt>
    <dgm:pt modelId="{1815E1AA-C09A-4E7A-9314-79A12D42D7FA}">
      <dgm:prSet/>
      <dgm:spPr/>
      <dgm:t>
        <a:bodyPr/>
        <a:lstStyle/>
        <a:p>
          <a:r>
            <a:rPr lang="en-US"/>
            <a:t>Do the used flowers hold any specific spiritual or cultural significance?</a:t>
          </a:r>
        </a:p>
      </dgm:t>
    </dgm:pt>
    <dgm:pt modelId="{B377DC36-F422-47BE-A25E-23786BB5A2E2}" type="parTrans" cxnId="{A587BF9C-39DA-403E-A341-BBD5E4FC0C54}">
      <dgm:prSet/>
      <dgm:spPr/>
      <dgm:t>
        <a:bodyPr/>
        <a:lstStyle/>
        <a:p>
          <a:endParaRPr lang="en-US"/>
        </a:p>
      </dgm:t>
    </dgm:pt>
    <dgm:pt modelId="{21AC8161-C02F-4364-BAD5-72DED2DA4B97}" type="sibTrans" cxnId="{A587BF9C-39DA-403E-A341-BBD5E4FC0C54}">
      <dgm:prSet phldrT="6"/>
      <dgm:spPr/>
      <dgm:t>
        <a:bodyPr/>
        <a:lstStyle/>
        <a:p>
          <a:r>
            <a:rPr lang="en-US"/>
            <a:t>6</a:t>
          </a:r>
        </a:p>
      </dgm:t>
    </dgm:pt>
    <dgm:pt modelId="{FC31E19A-BB94-4B5F-A7EF-4E3F44EC4A19}">
      <dgm:prSet/>
      <dgm:spPr/>
      <dgm:t>
        <a:bodyPr/>
        <a:lstStyle/>
        <a:p>
          <a:r>
            <a:rPr lang="en-US"/>
            <a:t>Are there any potential opportunities for improvement or innovation in this area?</a:t>
          </a:r>
        </a:p>
      </dgm:t>
    </dgm:pt>
    <dgm:pt modelId="{1BCC50F5-A728-459E-BDE5-9748C5E2212C}" type="parTrans" cxnId="{7290ED6E-79F1-4B1D-8851-DB6E2BDD90B7}">
      <dgm:prSet/>
      <dgm:spPr/>
      <dgm:t>
        <a:bodyPr/>
        <a:lstStyle/>
        <a:p>
          <a:endParaRPr lang="en-US"/>
        </a:p>
      </dgm:t>
    </dgm:pt>
    <dgm:pt modelId="{734E889F-BBD7-4B7D-8161-0C2B0133E939}" type="sibTrans" cxnId="{7290ED6E-79F1-4B1D-8851-DB6E2BDD90B7}">
      <dgm:prSet phldrT="7"/>
      <dgm:spPr/>
      <dgm:t>
        <a:bodyPr/>
        <a:lstStyle/>
        <a:p>
          <a:r>
            <a:rPr lang="en-US"/>
            <a:t>7</a:t>
          </a:r>
        </a:p>
      </dgm:t>
    </dgm:pt>
    <dgm:pt modelId="{9E2F9B74-F9BA-4C08-BFC2-7749161BECBA}" type="pres">
      <dgm:prSet presAssocID="{FDABAAB9-FF7F-4E76-B9BA-FFE51291F6AB}" presName="linearFlow" presStyleCnt="0">
        <dgm:presLayoutVars>
          <dgm:dir/>
          <dgm:animLvl val="lvl"/>
          <dgm:resizeHandles val="exact"/>
        </dgm:presLayoutVars>
      </dgm:prSet>
      <dgm:spPr/>
    </dgm:pt>
    <dgm:pt modelId="{22655389-5FB7-4D21-94B2-986A84D1343F}" type="pres">
      <dgm:prSet presAssocID="{3AD12192-0EDF-4193-9052-44AE6B287484}" presName="compositeNode" presStyleCnt="0"/>
      <dgm:spPr/>
    </dgm:pt>
    <dgm:pt modelId="{E2FEF21C-EABC-41BA-8CDA-2124F0A035D8}" type="pres">
      <dgm:prSet presAssocID="{3AD12192-0EDF-4193-9052-44AE6B287484}" presName="parTx" presStyleLbl="node1" presStyleIdx="0" presStyleCnt="0">
        <dgm:presLayoutVars>
          <dgm:chMax val="0"/>
          <dgm:chPref val="0"/>
          <dgm:bulletEnabled val="1"/>
        </dgm:presLayoutVars>
      </dgm:prSet>
      <dgm:spPr/>
    </dgm:pt>
    <dgm:pt modelId="{23FEE61D-C9F9-4482-A8DB-4FFBF25C44F2}" type="pres">
      <dgm:prSet presAssocID="{3AD12192-0EDF-4193-9052-44AE6B287484}" presName="parSh" presStyleCnt="0"/>
      <dgm:spPr/>
    </dgm:pt>
    <dgm:pt modelId="{0069F720-3443-4621-9D11-EC9F3FACA2A5}" type="pres">
      <dgm:prSet presAssocID="{3AD12192-0EDF-4193-9052-44AE6B287484}" presName="lineNode" presStyleLbl="alignAccFollowNode1" presStyleIdx="0" presStyleCnt="21"/>
      <dgm:spPr/>
    </dgm:pt>
    <dgm:pt modelId="{EEB0C364-47C6-45A2-9112-4912DE13E31E}" type="pres">
      <dgm:prSet presAssocID="{3AD12192-0EDF-4193-9052-44AE6B287484}" presName="lineArrowNode" presStyleLbl="alignAccFollowNode1" presStyleIdx="1" presStyleCnt="21"/>
      <dgm:spPr/>
    </dgm:pt>
    <dgm:pt modelId="{5D0CBEB7-6F0C-4853-9024-907285A23765}" type="pres">
      <dgm:prSet presAssocID="{92ACAB48-7E32-4BFC-8F58-B57534789FC9}" presName="sibTransNodeCircle" presStyleLbl="alignNode1" presStyleIdx="0" presStyleCnt="7">
        <dgm:presLayoutVars>
          <dgm:chMax val="0"/>
          <dgm:bulletEnabled/>
        </dgm:presLayoutVars>
      </dgm:prSet>
      <dgm:spPr/>
    </dgm:pt>
    <dgm:pt modelId="{75D82F37-D0D8-407E-8FD9-8A1637AC271C}" type="pres">
      <dgm:prSet presAssocID="{92ACAB48-7E32-4BFC-8F58-B57534789FC9}" presName="spacerBetweenCircleAndCallout" presStyleCnt="0">
        <dgm:presLayoutVars/>
      </dgm:prSet>
      <dgm:spPr/>
    </dgm:pt>
    <dgm:pt modelId="{743D4761-CF88-43D9-A5C9-48955FBBFE4C}" type="pres">
      <dgm:prSet presAssocID="{3AD12192-0EDF-4193-9052-44AE6B287484}" presName="nodeText" presStyleLbl="alignAccFollowNode1" presStyleIdx="2" presStyleCnt="21">
        <dgm:presLayoutVars>
          <dgm:bulletEnabled val="1"/>
        </dgm:presLayoutVars>
      </dgm:prSet>
      <dgm:spPr/>
    </dgm:pt>
    <dgm:pt modelId="{50327F13-166F-42D4-B477-B77E7CDA7672}" type="pres">
      <dgm:prSet presAssocID="{92ACAB48-7E32-4BFC-8F58-B57534789FC9}" presName="sibTransComposite" presStyleCnt="0"/>
      <dgm:spPr/>
    </dgm:pt>
    <dgm:pt modelId="{24E9D65C-EAF4-49D3-B3E7-B798EFE0D659}" type="pres">
      <dgm:prSet presAssocID="{B3B0FFF0-186F-4DA2-92B8-0A0605324FEA}" presName="compositeNode" presStyleCnt="0"/>
      <dgm:spPr/>
    </dgm:pt>
    <dgm:pt modelId="{7ACB077E-74E7-4FEB-B93A-14EB171AB523}" type="pres">
      <dgm:prSet presAssocID="{B3B0FFF0-186F-4DA2-92B8-0A0605324FEA}" presName="parTx" presStyleLbl="node1" presStyleIdx="0" presStyleCnt="0">
        <dgm:presLayoutVars>
          <dgm:chMax val="0"/>
          <dgm:chPref val="0"/>
          <dgm:bulletEnabled val="1"/>
        </dgm:presLayoutVars>
      </dgm:prSet>
      <dgm:spPr/>
    </dgm:pt>
    <dgm:pt modelId="{70FA0E68-1901-47AD-B2E7-EAC5F04C1A95}" type="pres">
      <dgm:prSet presAssocID="{B3B0FFF0-186F-4DA2-92B8-0A0605324FEA}" presName="parSh" presStyleCnt="0"/>
      <dgm:spPr/>
    </dgm:pt>
    <dgm:pt modelId="{A2B63312-058D-458C-9E2B-584C4E0983F6}" type="pres">
      <dgm:prSet presAssocID="{B3B0FFF0-186F-4DA2-92B8-0A0605324FEA}" presName="lineNode" presStyleLbl="alignAccFollowNode1" presStyleIdx="3" presStyleCnt="21"/>
      <dgm:spPr/>
    </dgm:pt>
    <dgm:pt modelId="{299827DC-6639-4672-B2C5-94F0CAFAA89C}" type="pres">
      <dgm:prSet presAssocID="{B3B0FFF0-186F-4DA2-92B8-0A0605324FEA}" presName="lineArrowNode" presStyleLbl="alignAccFollowNode1" presStyleIdx="4" presStyleCnt="21"/>
      <dgm:spPr/>
    </dgm:pt>
    <dgm:pt modelId="{83C11657-A7C9-4640-8228-ECD8129A45C5}" type="pres">
      <dgm:prSet presAssocID="{684CB726-5887-4D99-B342-90B5C7037F2B}" presName="sibTransNodeCircle" presStyleLbl="alignNode1" presStyleIdx="1" presStyleCnt="7">
        <dgm:presLayoutVars>
          <dgm:chMax val="0"/>
          <dgm:bulletEnabled/>
        </dgm:presLayoutVars>
      </dgm:prSet>
      <dgm:spPr/>
    </dgm:pt>
    <dgm:pt modelId="{572E77F7-1E31-424E-8F3A-4A303AD0DDE5}" type="pres">
      <dgm:prSet presAssocID="{684CB726-5887-4D99-B342-90B5C7037F2B}" presName="spacerBetweenCircleAndCallout" presStyleCnt="0">
        <dgm:presLayoutVars/>
      </dgm:prSet>
      <dgm:spPr/>
    </dgm:pt>
    <dgm:pt modelId="{A3BB5918-307B-4C76-B796-D30E640D05E3}" type="pres">
      <dgm:prSet presAssocID="{B3B0FFF0-186F-4DA2-92B8-0A0605324FEA}" presName="nodeText" presStyleLbl="alignAccFollowNode1" presStyleIdx="5" presStyleCnt="21">
        <dgm:presLayoutVars>
          <dgm:bulletEnabled val="1"/>
        </dgm:presLayoutVars>
      </dgm:prSet>
      <dgm:spPr/>
    </dgm:pt>
    <dgm:pt modelId="{FA8D2D19-0B09-4D83-9CE5-77C614C1C304}" type="pres">
      <dgm:prSet presAssocID="{684CB726-5887-4D99-B342-90B5C7037F2B}" presName="sibTransComposite" presStyleCnt="0"/>
      <dgm:spPr/>
    </dgm:pt>
    <dgm:pt modelId="{2B535D3E-9A36-4F6E-AE42-251FE53FFC94}" type="pres">
      <dgm:prSet presAssocID="{8B2A0AF8-EA31-4D36-8CB7-3194906FFC7D}" presName="compositeNode" presStyleCnt="0"/>
      <dgm:spPr/>
    </dgm:pt>
    <dgm:pt modelId="{8B8E891D-36B9-4C6F-B8E8-108659E3C4CD}" type="pres">
      <dgm:prSet presAssocID="{8B2A0AF8-EA31-4D36-8CB7-3194906FFC7D}" presName="parTx" presStyleLbl="node1" presStyleIdx="0" presStyleCnt="0">
        <dgm:presLayoutVars>
          <dgm:chMax val="0"/>
          <dgm:chPref val="0"/>
          <dgm:bulletEnabled val="1"/>
        </dgm:presLayoutVars>
      </dgm:prSet>
      <dgm:spPr/>
    </dgm:pt>
    <dgm:pt modelId="{DF811CC7-F6D4-47C4-813C-6B3AE4FBB07F}" type="pres">
      <dgm:prSet presAssocID="{8B2A0AF8-EA31-4D36-8CB7-3194906FFC7D}" presName="parSh" presStyleCnt="0"/>
      <dgm:spPr/>
    </dgm:pt>
    <dgm:pt modelId="{45AA7AE8-5F5C-4D59-9A2F-3FB0900B220F}" type="pres">
      <dgm:prSet presAssocID="{8B2A0AF8-EA31-4D36-8CB7-3194906FFC7D}" presName="lineNode" presStyleLbl="alignAccFollowNode1" presStyleIdx="6" presStyleCnt="21"/>
      <dgm:spPr/>
    </dgm:pt>
    <dgm:pt modelId="{67B0BAD3-C842-4464-BB92-893513C6B68C}" type="pres">
      <dgm:prSet presAssocID="{8B2A0AF8-EA31-4D36-8CB7-3194906FFC7D}" presName="lineArrowNode" presStyleLbl="alignAccFollowNode1" presStyleIdx="7" presStyleCnt="21"/>
      <dgm:spPr/>
    </dgm:pt>
    <dgm:pt modelId="{CAA5E19D-EC7B-436C-B583-7119C7032D8D}" type="pres">
      <dgm:prSet presAssocID="{211570B8-3D12-414F-8221-D71DEA202F00}" presName="sibTransNodeCircle" presStyleLbl="alignNode1" presStyleIdx="2" presStyleCnt="7">
        <dgm:presLayoutVars>
          <dgm:chMax val="0"/>
          <dgm:bulletEnabled/>
        </dgm:presLayoutVars>
      </dgm:prSet>
      <dgm:spPr/>
    </dgm:pt>
    <dgm:pt modelId="{8319FFB5-CB05-4611-B23C-9F762DF210C6}" type="pres">
      <dgm:prSet presAssocID="{211570B8-3D12-414F-8221-D71DEA202F00}" presName="spacerBetweenCircleAndCallout" presStyleCnt="0">
        <dgm:presLayoutVars/>
      </dgm:prSet>
      <dgm:spPr/>
    </dgm:pt>
    <dgm:pt modelId="{47BAB204-13DC-4C2C-AC7D-A33CDF8BAAFA}" type="pres">
      <dgm:prSet presAssocID="{8B2A0AF8-EA31-4D36-8CB7-3194906FFC7D}" presName="nodeText" presStyleLbl="alignAccFollowNode1" presStyleIdx="8" presStyleCnt="21">
        <dgm:presLayoutVars>
          <dgm:bulletEnabled val="1"/>
        </dgm:presLayoutVars>
      </dgm:prSet>
      <dgm:spPr/>
    </dgm:pt>
    <dgm:pt modelId="{8C9C5D60-EABF-4E1F-BED8-C4A99FC5A905}" type="pres">
      <dgm:prSet presAssocID="{211570B8-3D12-414F-8221-D71DEA202F00}" presName="sibTransComposite" presStyleCnt="0"/>
      <dgm:spPr/>
    </dgm:pt>
    <dgm:pt modelId="{833CC2A7-8589-4C25-9FE2-5B43E72FF157}" type="pres">
      <dgm:prSet presAssocID="{1326633E-7D01-4861-B7D8-F8D56F2CDEBC}" presName="compositeNode" presStyleCnt="0"/>
      <dgm:spPr/>
    </dgm:pt>
    <dgm:pt modelId="{2D20352E-5D15-42B7-B59C-2E0E8C7648FF}" type="pres">
      <dgm:prSet presAssocID="{1326633E-7D01-4861-B7D8-F8D56F2CDEBC}" presName="parTx" presStyleLbl="node1" presStyleIdx="0" presStyleCnt="0">
        <dgm:presLayoutVars>
          <dgm:chMax val="0"/>
          <dgm:chPref val="0"/>
          <dgm:bulletEnabled val="1"/>
        </dgm:presLayoutVars>
      </dgm:prSet>
      <dgm:spPr/>
    </dgm:pt>
    <dgm:pt modelId="{4667C737-32CF-4F57-9180-24999E98B987}" type="pres">
      <dgm:prSet presAssocID="{1326633E-7D01-4861-B7D8-F8D56F2CDEBC}" presName="parSh" presStyleCnt="0"/>
      <dgm:spPr/>
    </dgm:pt>
    <dgm:pt modelId="{1124B124-0A92-4B7E-A279-91F055472613}" type="pres">
      <dgm:prSet presAssocID="{1326633E-7D01-4861-B7D8-F8D56F2CDEBC}" presName="lineNode" presStyleLbl="alignAccFollowNode1" presStyleIdx="9" presStyleCnt="21"/>
      <dgm:spPr/>
    </dgm:pt>
    <dgm:pt modelId="{2FEB5B25-D000-4C3F-BC96-0C911998E615}" type="pres">
      <dgm:prSet presAssocID="{1326633E-7D01-4861-B7D8-F8D56F2CDEBC}" presName="lineArrowNode" presStyleLbl="alignAccFollowNode1" presStyleIdx="10" presStyleCnt="21"/>
      <dgm:spPr/>
    </dgm:pt>
    <dgm:pt modelId="{5B2E2D2A-43AE-4B9A-B7A1-8FD0988EA212}" type="pres">
      <dgm:prSet presAssocID="{97952770-8334-4366-8BF0-902FD0B65425}" presName="sibTransNodeCircle" presStyleLbl="alignNode1" presStyleIdx="3" presStyleCnt="7">
        <dgm:presLayoutVars>
          <dgm:chMax val="0"/>
          <dgm:bulletEnabled/>
        </dgm:presLayoutVars>
      </dgm:prSet>
      <dgm:spPr/>
    </dgm:pt>
    <dgm:pt modelId="{156D16C1-D52F-417D-B1F1-1161859884A2}" type="pres">
      <dgm:prSet presAssocID="{97952770-8334-4366-8BF0-902FD0B65425}" presName="spacerBetweenCircleAndCallout" presStyleCnt="0">
        <dgm:presLayoutVars/>
      </dgm:prSet>
      <dgm:spPr/>
    </dgm:pt>
    <dgm:pt modelId="{B0C9980A-999B-43CB-8629-A299656B7251}" type="pres">
      <dgm:prSet presAssocID="{1326633E-7D01-4861-B7D8-F8D56F2CDEBC}" presName="nodeText" presStyleLbl="alignAccFollowNode1" presStyleIdx="11" presStyleCnt="21">
        <dgm:presLayoutVars>
          <dgm:bulletEnabled val="1"/>
        </dgm:presLayoutVars>
      </dgm:prSet>
      <dgm:spPr/>
    </dgm:pt>
    <dgm:pt modelId="{496AFAEA-0FB2-4758-823C-9F72523637EA}" type="pres">
      <dgm:prSet presAssocID="{97952770-8334-4366-8BF0-902FD0B65425}" presName="sibTransComposite" presStyleCnt="0"/>
      <dgm:spPr/>
    </dgm:pt>
    <dgm:pt modelId="{E3E2369B-2927-488B-AF73-5DB16D98757B}" type="pres">
      <dgm:prSet presAssocID="{1CF5FBE9-8192-4F27-8E08-99A6D8790659}" presName="compositeNode" presStyleCnt="0"/>
      <dgm:spPr/>
    </dgm:pt>
    <dgm:pt modelId="{0C4F3718-EE14-4EC2-89F3-B6EA62C8922D}" type="pres">
      <dgm:prSet presAssocID="{1CF5FBE9-8192-4F27-8E08-99A6D8790659}" presName="parTx" presStyleLbl="node1" presStyleIdx="0" presStyleCnt="0">
        <dgm:presLayoutVars>
          <dgm:chMax val="0"/>
          <dgm:chPref val="0"/>
          <dgm:bulletEnabled val="1"/>
        </dgm:presLayoutVars>
      </dgm:prSet>
      <dgm:spPr/>
    </dgm:pt>
    <dgm:pt modelId="{9D49A26A-B311-4067-80AD-69E9BBA4D2E7}" type="pres">
      <dgm:prSet presAssocID="{1CF5FBE9-8192-4F27-8E08-99A6D8790659}" presName="parSh" presStyleCnt="0"/>
      <dgm:spPr/>
    </dgm:pt>
    <dgm:pt modelId="{25D3FAE2-BD70-4C9C-A0C1-AA71AFF0F089}" type="pres">
      <dgm:prSet presAssocID="{1CF5FBE9-8192-4F27-8E08-99A6D8790659}" presName="lineNode" presStyleLbl="alignAccFollowNode1" presStyleIdx="12" presStyleCnt="21"/>
      <dgm:spPr/>
    </dgm:pt>
    <dgm:pt modelId="{AEC19C3D-D749-4A4D-B4B9-8B2A24CA33EC}" type="pres">
      <dgm:prSet presAssocID="{1CF5FBE9-8192-4F27-8E08-99A6D8790659}" presName="lineArrowNode" presStyleLbl="alignAccFollowNode1" presStyleIdx="13" presStyleCnt="21"/>
      <dgm:spPr/>
    </dgm:pt>
    <dgm:pt modelId="{57A82490-99DA-4CD7-BC68-A5FF16A788A7}" type="pres">
      <dgm:prSet presAssocID="{D45CF61D-1CA9-4423-827C-5271DA561D64}" presName="sibTransNodeCircle" presStyleLbl="alignNode1" presStyleIdx="4" presStyleCnt="7">
        <dgm:presLayoutVars>
          <dgm:chMax val="0"/>
          <dgm:bulletEnabled/>
        </dgm:presLayoutVars>
      </dgm:prSet>
      <dgm:spPr/>
    </dgm:pt>
    <dgm:pt modelId="{6A90B2DC-3761-4F68-BB53-A51C860F912D}" type="pres">
      <dgm:prSet presAssocID="{D45CF61D-1CA9-4423-827C-5271DA561D64}" presName="spacerBetweenCircleAndCallout" presStyleCnt="0">
        <dgm:presLayoutVars/>
      </dgm:prSet>
      <dgm:spPr/>
    </dgm:pt>
    <dgm:pt modelId="{D4B4DFCA-C825-4C5F-A407-2A1DAEEB37F3}" type="pres">
      <dgm:prSet presAssocID="{1CF5FBE9-8192-4F27-8E08-99A6D8790659}" presName="nodeText" presStyleLbl="alignAccFollowNode1" presStyleIdx="14" presStyleCnt="21">
        <dgm:presLayoutVars>
          <dgm:bulletEnabled val="1"/>
        </dgm:presLayoutVars>
      </dgm:prSet>
      <dgm:spPr/>
    </dgm:pt>
    <dgm:pt modelId="{DEC99AEE-61E3-4CBE-90DA-3FFA6A412BD6}" type="pres">
      <dgm:prSet presAssocID="{D45CF61D-1CA9-4423-827C-5271DA561D64}" presName="sibTransComposite" presStyleCnt="0"/>
      <dgm:spPr/>
    </dgm:pt>
    <dgm:pt modelId="{3EBAD525-D94A-4759-9814-ADDCB7965E33}" type="pres">
      <dgm:prSet presAssocID="{1815E1AA-C09A-4E7A-9314-79A12D42D7FA}" presName="compositeNode" presStyleCnt="0"/>
      <dgm:spPr/>
    </dgm:pt>
    <dgm:pt modelId="{F8475807-E231-4EB7-BC1B-213F2FB520E0}" type="pres">
      <dgm:prSet presAssocID="{1815E1AA-C09A-4E7A-9314-79A12D42D7FA}" presName="parTx" presStyleLbl="node1" presStyleIdx="0" presStyleCnt="0">
        <dgm:presLayoutVars>
          <dgm:chMax val="0"/>
          <dgm:chPref val="0"/>
          <dgm:bulletEnabled val="1"/>
        </dgm:presLayoutVars>
      </dgm:prSet>
      <dgm:spPr/>
    </dgm:pt>
    <dgm:pt modelId="{AB96F685-E5A5-4D93-BE5E-5BE881487D55}" type="pres">
      <dgm:prSet presAssocID="{1815E1AA-C09A-4E7A-9314-79A12D42D7FA}" presName="parSh" presStyleCnt="0"/>
      <dgm:spPr/>
    </dgm:pt>
    <dgm:pt modelId="{233A62A5-EC74-4A8F-9630-2B8B67527BD6}" type="pres">
      <dgm:prSet presAssocID="{1815E1AA-C09A-4E7A-9314-79A12D42D7FA}" presName="lineNode" presStyleLbl="alignAccFollowNode1" presStyleIdx="15" presStyleCnt="21"/>
      <dgm:spPr/>
    </dgm:pt>
    <dgm:pt modelId="{B0F12EB2-CE43-4C8C-BAD8-5758B239DD5D}" type="pres">
      <dgm:prSet presAssocID="{1815E1AA-C09A-4E7A-9314-79A12D42D7FA}" presName="lineArrowNode" presStyleLbl="alignAccFollowNode1" presStyleIdx="16" presStyleCnt="21"/>
      <dgm:spPr/>
    </dgm:pt>
    <dgm:pt modelId="{56D4EA51-089A-4C57-8307-A6E1DE4F34A1}" type="pres">
      <dgm:prSet presAssocID="{21AC8161-C02F-4364-BAD5-72DED2DA4B97}" presName="sibTransNodeCircle" presStyleLbl="alignNode1" presStyleIdx="5" presStyleCnt="7">
        <dgm:presLayoutVars>
          <dgm:chMax val="0"/>
          <dgm:bulletEnabled/>
        </dgm:presLayoutVars>
      </dgm:prSet>
      <dgm:spPr/>
    </dgm:pt>
    <dgm:pt modelId="{54CA3843-86F7-41A3-AB63-6023BF824AA8}" type="pres">
      <dgm:prSet presAssocID="{21AC8161-C02F-4364-BAD5-72DED2DA4B97}" presName="spacerBetweenCircleAndCallout" presStyleCnt="0">
        <dgm:presLayoutVars/>
      </dgm:prSet>
      <dgm:spPr/>
    </dgm:pt>
    <dgm:pt modelId="{EA4C9B9B-3370-4994-84AB-4AB0C3271227}" type="pres">
      <dgm:prSet presAssocID="{1815E1AA-C09A-4E7A-9314-79A12D42D7FA}" presName="nodeText" presStyleLbl="alignAccFollowNode1" presStyleIdx="17" presStyleCnt="21">
        <dgm:presLayoutVars>
          <dgm:bulletEnabled val="1"/>
        </dgm:presLayoutVars>
      </dgm:prSet>
      <dgm:spPr/>
    </dgm:pt>
    <dgm:pt modelId="{F12B3AB0-32A3-40C4-B098-AE04835A2AE5}" type="pres">
      <dgm:prSet presAssocID="{21AC8161-C02F-4364-BAD5-72DED2DA4B97}" presName="sibTransComposite" presStyleCnt="0"/>
      <dgm:spPr/>
    </dgm:pt>
    <dgm:pt modelId="{299F6EA5-C381-4333-8152-5938F1D2CBCC}" type="pres">
      <dgm:prSet presAssocID="{FC31E19A-BB94-4B5F-A7EF-4E3F44EC4A19}" presName="compositeNode" presStyleCnt="0"/>
      <dgm:spPr/>
    </dgm:pt>
    <dgm:pt modelId="{39B6DA83-8190-484B-BF46-62FB03672CEB}" type="pres">
      <dgm:prSet presAssocID="{FC31E19A-BB94-4B5F-A7EF-4E3F44EC4A19}" presName="parTx" presStyleLbl="node1" presStyleIdx="0" presStyleCnt="0">
        <dgm:presLayoutVars>
          <dgm:chMax val="0"/>
          <dgm:chPref val="0"/>
          <dgm:bulletEnabled val="1"/>
        </dgm:presLayoutVars>
      </dgm:prSet>
      <dgm:spPr/>
    </dgm:pt>
    <dgm:pt modelId="{6977857D-03D8-4C5C-9BA6-85FB598FE384}" type="pres">
      <dgm:prSet presAssocID="{FC31E19A-BB94-4B5F-A7EF-4E3F44EC4A19}" presName="parSh" presStyleCnt="0"/>
      <dgm:spPr/>
    </dgm:pt>
    <dgm:pt modelId="{8C714FBB-52F5-4F12-9B5E-6B121B03AAED}" type="pres">
      <dgm:prSet presAssocID="{FC31E19A-BB94-4B5F-A7EF-4E3F44EC4A19}" presName="lineNode" presStyleLbl="alignAccFollowNode1" presStyleIdx="18" presStyleCnt="21"/>
      <dgm:spPr/>
    </dgm:pt>
    <dgm:pt modelId="{5A807453-B8A4-41E6-A7D7-0063049121D9}" type="pres">
      <dgm:prSet presAssocID="{FC31E19A-BB94-4B5F-A7EF-4E3F44EC4A19}" presName="lineArrowNode" presStyleLbl="alignAccFollowNode1" presStyleIdx="19" presStyleCnt="21"/>
      <dgm:spPr/>
    </dgm:pt>
    <dgm:pt modelId="{E8358852-3CDB-46F1-BA31-8997561EBD33}" type="pres">
      <dgm:prSet presAssocID="{734E889F-BBD7-4B7D-8161-0C2B0133E939}" presName="sibTransNodeCircle" presStyleLbl="alignNode1" presStyleIdx="6" presStyleCnt="7">
        <dgm:presLayoutVars>
          <dgm:chMax val="0"/>
          <dgm:bulletEnabled/>
        </dgm:presLayoutVars>
      </dgm:prSet>
      <dgm:spPr/>
    </dgm:pt>
    <dgm:pt modelId="{EA1D4E80-463A-4710-B9E3-6368D6993D21}" type="pres">
      <dgm:prSet presAssocID="{734E889F-BBD7-4B7D-8161-0C2B0133E939}" presName="spacerBetweenCircleAndCallout" presStyleCnt="0">
        <dgm:presLayoutVars/>
      </dgm:prSet>
      <dgm:spPr/>
    </dgm:pt>
    <dgm:pt modelId="{AA7AA622-EAB6-4B2D-AD0F-58657E92B195}" type="pres">
      <dgm:prSet presAssocID="{FC31E19A-BB94-4B5F-A7EF-4E3F44EC4A19}" presName="nodeText" presStyleLbl="alignAccFollowNode1" presStyleIdx="20" presStyleCnt="21">
        <dgm:presLayoutVars>
          <dgm:bulletEnabled val="1"/>
        </dgm:presLayoutVars>
      </dgm:prSet>
      <dgm:spPr/>
    </dgm:pt>
  </dgm:ptLst>
  <dgm:cxnLst>
    <dgm:cxn modelId="{FD190006-794A-4CB9-850B-7710F9007CFB}" srcId="{FDABAAB9-FF7F-4E76-B9BA-FFE51291F6AB}" destId="{3AD12192-0EDF-4193-9052-44AE6B287484}" srcOrd="0" destOrd="0" parTransId="{ABA75546-036B-4A9F-9491-A7D7C349F765}" sibTransId="{92ACAB48-7E32-4BFC-8F58-B57534789FC9}"/>
    <dgm:cxn modelId="{5EA0F52B-F425-4A9C-988E-DEB5B8599925}" type="presOf" srcId="{21AC8161-C02F-4364-BAD5-72DED2DA4B97}" destId="{56D4EA51-089A-4C57-8307-A6E1DE4F34A1}" srcOrd="0" destOrd="0" presId="urn:microsoft.com/office/officeart/2016/7/layout/LinearArrowProcessNumbered"/>
    <dgm:cxn modelId="{099EFB31-4272-4A15-9F96-2827107E462E}" srcId="{FDABAAB9-FF7F-4E76-B9BA-FFE51291F6AB}" destId="{B3B0FFF0-186F-4DA2-92B8-0A0605324FEA}" srcOrd="1" destOrd="0" parTransId="{45D03872-C49C-4192-89C6-0FA42E8584E8}" sibTransId="{684CB726-5887-4D99-B342-90B5C7037F2B}"/>
    <dgm:cxn modelId="{B811CB38-789F-4410-9BBB-816CBAF27B65}" type="presOf" srcId="{FDABAAB9-FF7F-4E76-B9BA-FFE51291F6AB}" destId="{9E2F9B74-F9BA-4C08-BFC2-7749161BECBA}" srcOrd="0" destOrd="0" presId="urn:microsoft.com/office/officeart/2016/7/layout/LinearArrowProcessNumbered"/>
    <dgm:cxn modelId="{A628E365-FE2D-43C8-AF5D-73767F9EDA40}" type="presOf" srcId="{B3B0FFF0-186F-4DA2-92B8-0A0605324FEA}" destId="{A3BB5918-307B-4C76-B796-D30E640D05E3}" srcOrd="0" destOrd="0" presId="urn:microsoft.com/office/officeart/2016/7/layout/LinearArrowProcessNumbered"/>
    <dgm:cxn modelId="{C34D2668-371C-44A4-AE30-3632CDC7DE1A}" srcId="{FDABAAB9-FF7F-4E76-B9BA-FFE51291F6AB}" destId="{1CF5FBE9-8192-4F27-8E08-99A6D8790659}" srcOrd="4" destOrd="0" parTransId="{0ECA75F1-4E15-45CE-A4A5-FA135EBE810D}" sibTransId="{D45CF61D-1CA9-4423-827C-5271DA561D64}"/>
    <dgm:cxn modelId="{1A18556C-DB37-4143-B1A2-0D029619F8C0}" type="presOf" srcId="{734E889F-BBD7-4B7D-8161-0C2B0133E939}" destId="{E8358852-3CDB-46F1-BA31-8997561EBD33}" srcOrd="0" destOrd="0" presId="urn:microsoft.com/office/officeart/2016/7/layout/LinearArrowProcessNumbered"/>
    <dgm:cxn modelId="{7290ED6E-79F1-4B1D-8851-DB6E2BDD90B7}" srcId="{FDABAAB9-FF7F-4E76-B9BA-FFE51291F6AB}" destId="{FC31E19A-BB94-4B5F-A7EF-4E3F44EC4A19}" srcOrd="6" destOrd="0" parTransId="{1BCC50F5-A728-459E-BDE5-9748C5E2212C}" sibTransId="{734E889F-BBD7-4B7D-8161-0C2B0133E939}"/>
    <dgm:cxn modelId="{6BE58654-3265-48BD-AECE-1C8EF59590C4}" type="presOf" srcId="{3AD12192-0EDF-4193-9052-44AE6B287484}" destId="{743D4761-CF88-43D9-A5C9-48955FBBFE4C}" srcOrd="0" destOrd="0" presId="urn:microsoft.com/office/officeart/2016/7/layout/LinearArrowProcessNumbered"/>
    <dgm:cxn modelId="{5178B355-ED2F-4083-9E25-C573E8077EE7}" srcId="{FDABAAB9-FF7F-4E76-B9BA-FFE51291F6AB}" destId="{1326633E-7D01-4861-B7D8-F8D56F2CDEBC}" srcOrd="3" destOrd="0" parTransId="{56650114-442D-4D74-AB2D-085B37810EF4}" sibTransId="{97952770-8334-4366-8BF0-902FD0B65425}"/>
    <dgm:cxn modelId="{DC2C6959-2B82-4100-876B-33F4ABC66EAE}" type="presOf" srcId="{8B2A0AF8-EA31-4D36-8CB7-3194906FFC7D}" destId="{47BAB204-13DC-4C2C-AC7D-A33CDF8BAAFA}" srcOrd="0" destOrd="0" presId="urn:microsoft.com/office/officeart/2016/7/layout/LinearArrowProcessNumbered"/>
    <dgm:cxn modelId="{4A3AA47A-3E18-4171-879D-C5B69C26ADD8}" type="presOf" srcId="{FC31E19A-BB94-4B5F-A7EF-4E3F44EC4A19}" destId="{AA7AA622-EAB6-4B2D-AD0F-58657E92B195}" srcOrd="0" destOrd="0" presId="urn:microsoft.com/office/officeart/2016/7/layout/LinearArrowProcessNumbered"/>
    <dgm:cxn modelId="{56E62190-F9B2-4D68-A054-34A4DAF6811B}" type="presOf" srcId="{1CF5FBE9-8192-4F27-8E08-99A6D8790659}" destId="{D4B4DFCA-C825-4C5F-A407-2A1DAEEB37F3}" srcOrd="0" destOrd="0" presId="urn:microsoft.com/office/officeart/2016/7/layout/LinearArrowProcessNumbered"/>
    <dgm:cxn modelId="{85A6D09A-A9AA-4C3B-9130-61C0D672DB6F}" srcId="{FDABAAB9-FF7F-4E76-B9BA-FFE51291F6AB}" destId="{8B2A0AF8-EA31-4D36-8CB7-3194906FFC7D}" srcOrd="2" destOrd="0" parTransId="{31A16997-9B31-4A0E-BA3B-CD1E8B23C51F}" sibTransId="{211570B8-3D12-414F-8221-D71DEA202F00}"/>
    <dgm:cxn modelId="{A587BF9C-39DA-403E-A341-BBD5E4FC0C54}" srcId="{FDABAAB9-FF7F-4E76-B9BA-FFE51291F6AB}" destId="{1815E1AA-C09A-4E7A-9314-79A12D42D7FA}" srcOrd="5" destOrd="0" parTransId="{B377DC36-F422-47BE-A25E-23786BB5A2E2}" sibTransId="{21AC8161-C02F-4364-BAD5-72DED2DA4B97}"/>
    <dgm:cxn modelId="{0CD72D9E-1156-4540-BA4B-08BFAA3DB69F}" type="presOf" srcId="{97952770-8334-4366-8BF0-902FD0B65425}" destId="{5B2E2D2A-43AE-4B9A-B7A1-8FD0988EA212}" srcOrd="0" destOrd="0" presId="urn:microsoft.com/office/officeart/2016/7/layout/LinearArrowProcessNumbered"/>
    <dgm:cxn modelId="{839735B4-352F-49EA-82F8-817DA092AEDD}" type="presOf" srcId="{D45CF61D-1CA9-4423-827C-5271DA561D64}" destId="{57A82490-99DA-4CD7-BC68-A5FF16A788A7}" srcOrd="0" destOrd="0" presId="urn:microsoft.com/office/officeart/2016/7/layout/LinearArrowProcessNumbered"/>
    <dgm:cxn modelId="{FBDE93B8-CEBE-4524-A3DD-D524FC970F63}" type="presOf" srcId="{211570B8-3D12-414F-8221-D71DEA202F00}" destId="{CAA5E19D-EC7B-436C-B583-7119C7032D8D}" srcOrd="0" destOrd="0" presId="urn:microsoft.com/office/officeart/2016/7/layout/LinearArrowProcessNumbered"/>
    <dgm:cxn modelId="{4AED24C5-3742-4724-AF73-BF364C524A39}" type="presOf" srcId="{1326633E-7D01-4861-B7D8-F8D56F2CDEBC}" destId="{B0C9980A-999B-43CB-8629-A299656B7251}" srcOrd="0" destOrd="0" presId="urn:microsoft.com/office/officeart/2016/7/layout/LinearArrowProcessNumbered"/>
    <dgm:cxn modelId="{4817DBD5-FE5F-4BAB-A382-01373E66170F}" type="presOf" srcId="{92ACAB48-7E32-4BFC-8F58-B57534789FC9}" destId="{5D0CBEB7-6F0C-4853-9024-907285A23765}" srcOrd="0" destOrd="0" presId="urn:microsoft.com/office/officeart/2016/7/layout/LinearArrowProcessNumbered"/>
    <dgm:cxn modelId="{DCAF3ADE-DE2B-42AA-84C2-5679EA7AF2FD}" type="presOf" srcId="{684CB726-5887-4D99-B342-90B5C7037F2B}" destId="{83C11657-A7C9-4640-8228-ECD8129A45C5}" srcOrd="0" destOrd="0" presId="urn:microsoft.com/office/officeart/2016/7/layout/LinearArrowProcessNumbered"/>
    <dgm:cxn modelId="{C609CFE2-F3B1-4F9C-9AE0-4D716D4AC04B}" type="presOf" srcId="{1815E1AA-C09A-4E7A-9314-79A12D42D7FA}" destId="{EA4C9B9B-3370-4994-84AB-4AB0C3271227}" srcOrd="0" destOrd="0" presId="urn:microsoft.com/office/officeart/2016/7/layout/LinearArrowProcessNumbered"/>
    <dgm:cxn modelId="{73910CC8-CACD-470D-BA56-48781E3C2C1F}" type="presParOf" srcId="{9E2F9B74-F9BA-4C08-BFC2-7749161BECBA}" destId="{22655389-5FB7-4D21-94B2-986A84D1343F}" srcOrd="0" destOrd="0" presId="urn:microsoft.com/office/officeart/2016/7/layout/LinearArrowProcessNumbered"/>
    <dgm:cxn modelId="{4DACE11F-CCF9-4631-9AB0-0C807BB69AEF}" type="presParOf" srcId="{22655389-5FB7-4D21-94B2-986A84D1343F}" destId="{E2FEF21C-EABC-41BA-8CDA-2124F0A035D8}" srcOrd="0" destOrd="0" presId="urn:microsoft.com/office/officeart/2016/7/layout/LinearArrowProcessNumbered"/>
    <dgm:cxn modelId="{4CAE24B6-91B3-4707-8B13-848A9E51974C}" type="presParOf" srcId="{22655389-5FB7-4D21-94B2-986A84D1343F}" destId="{23FEE61D-C9F9-4482-A8DB-4FFBF25C44F2}" srcOrd="1" destOrd="0" presId="urn:microsoft.com/office/officeart/2016/7/layout/LinearArrowProcessNumbered"/>
    <dgm:cxn modelId="{3ACF246B-027A-4B5D-BE7D-D9C7D1FB201B}" type="presParOf" srcId="{23FEE61D-C9F9-4482-A8DB-4FFBF25C44F2}" destId="{0069F720-3443-4621-9D11-EC9F3FACA2A5}" srcOrd="0" destOrd="0" presId="urn:microsoft.com/office/officeart/2016/7/layout/LinearArrowProcessNumbered"/>
    <dgm:cxn modelId="{36FC6E26-A1BA-4D01-9479-2307668D5143}" type="presParOf" srcId="{23FEE61D-C9F9-4482-A8DB-4FFBF25C44F2}" destId="{EEB0C364-47C6-45A2-9112-4912DE13E31E}" srcOrd="1" destOrd="0" presId="urn:microsoft.com/office/officeart/2016/7/layout/LinearArrowProcessNumbered"/>
    <dgm:cxn modelId="{4DD77373-5D9E-45BB-A3DF-27B5F039B916}" type="presParOf" srcId="{23FEE61D-C9F9-4482-A8DB-4FFBF25C44F2}" destId="{5D0CBEB7-6F0C-4853-9024-907285A23765}" srcOrd="2" destOrd="0" presId="urn:microsoft.com/office/officeart/2016/7/layout/LinearArrowProcessNumbered"/>
    <dgm:cxn modelId="{00012866-217F-4A3B-BED5-7C44A7DD6987}" type="presParOf" srcId="{23FEE61D-C9F9-4482-A8DB-4FFBF25C44F2}" destId="{75D82F37-D0D8-407E-8FD9-8A1637AC271C}" srcOrd="3" destOrd="0" presId="urn:microsoft.com/office/officeart/2016/7/layout/LinearArrowProcessNumbered"/>
    <dgm:cxn modelId="{C530B21D-FD8E-46C5-8563-C9621BDF21EA}" type="presParOf" srcId="{22655389-5FB7-4D21-94B2-986A84D1343F}" destId="{743D4761-CF88-43D9-A5C9-48955FBBFE4C}" srcOrd="2" destOrd="0" presId="urn:microsoft.com/office/officeart/2016/7/layout/LinearArrowProcessNumbered"/>
    <dgm:cxn modelId="{B8007F6B-77E4-4EF0-B1A6-AD420DC41D41}" type="presParOf" srcId="{9E2F9B74-F9BA-4C08-BFC2-7749161BECBA}" destId="{50327F13-166F-42D4-B477-B77E7CDA7672}" srcOrd="1" destOrd="0" presId="urn:microsoft.com/office/officeart/2016/7/layout/LinearArrowProcessNumbered"/>
    <dgm:cxn modelId="{169621E2-FB13-4B91-B625-BC215BD598C8}" type="presParOf" srcId="{9E2F9B74-F9BA-4C08-BFC2-7749161BECBA}" destId="{24E9D65C-EAF4-49D3-B3E7-B798EFE0D659}" srcOrd="2" destOrd="0" presId="urn:microsoft.com/office/officeart/2016/7/layout/LinearArrowProcessNumbered"/>
    <dgm:cxn modelId="{B5822045-7AF7-43AA-BF45-C161730D64BA}" type="presParOf" srcId="{24E9D65C-EAF4-49D3-B3E7-B798EFE0D659}" destId="{7ACB077E-74E7-4FEB-B93A-14EB171AB523}" srcOrd="0" destOrd="0" presId="urn:microsoft.com/office/officeart/2016/7/layout/LinearArrowProcessNumbered"/>
    <dgm:cxn modelId="{BACC41CC-D473-4CF0-9E36-B921CC867489}" type="presParOf" srcId="{24E9D65C-EAF4-49D3-B3E7-B798EFE0D659}" destId="{70FA0E68-1901-47AD-B2E7-EAC5F04C1A95}" srcOrd="1" destOrd="0" presId="urn:microsoft.com/office/officeart/2016/7/layout/LinearArrowProcessNumbered"/>
    <dgm:cxn modelId="{907F758C-EB32-47C1-927D-A2CA8F446471}" type="presParOf" srcId="{70FA0E68-1901-47AD-B2E7-EAC5F04C1A95}" destId="{A2B63312-058D-458C-9E2B-584C4E0983F6}" srcOrd="0" destOrd="0" presId="urn:microsoft.com/office/officeart/2016/7/layout/LinearArrowProcessNumbered"/>
    <dgm:cxn modelId="{67FC0773-CDCE-4852-8ADB-DC0C59BAD7F1}" type="presParOf" srcId="{70FA0E68-1901-47AD-B2E7-EAC5F04C1A95}" destId="{299827DC-6639-4672-B2C5-94F0CAFAA89C}" srcOrd="1" destOrd="0" presId="urn:microsoft.com/office/officeart/2016/7/layout/LinearArrowProcessNumbered"/>
    <dgm:cxn modelId="{E0189B05-17FC-4DAF-B314-953553FCD210}" type="presParOf" srcId="{70FA0E68-1901-47AD-B2E7-EAC5F04C1A95}" destId="{83C11657-A7C9-4640-8228-ECD8129A45C5}" srcOrd="2" destOrd="0" presId="urn:microsoft.com/office/officeart/2016/7/layout/LinearArrowProcessNumbered"/>
    <dgm:cxn modelId="{638D1D16-8F78-4533-AF3C-DEC1B1CC0592}" type="presParOf" srcId="{70FA0E68-1901-47AD-B2E7-EAC5F04C1A95}" destId="{572E77F7-1E31-424E-8F3A-4A303AD0DDE5}" srcOrd="3" destOrd="0" presId="urn:microsoft.com/office/officeart/2016/7/layout/LinearArrowProcessNumbered"/>
    <dgm:cxn modelId="{29C93414-D5C4-407C-91C8-F3E42F798B33}" type="presParOf" srcId="{24E9D65C-EAF4-49D3-B3E7-B798EFE0D659}" destId="{A3BB5918-307B-4C76-B796-D30E640D05E3}" srcOrd="2" destOrd="0" presId="urn:microsoft.com/office/officeart/2016/7/layout/LinearArrowProcessNumbered"/>
    <dgm:cxn modelId="{7897E605-B86C-4231-81B5-46652E390184}" type="presParOf" srcId="{9E2F9B74-F9BA-4C08-BFC2-7749161BECBA}" destId="{FA8D2D19-0B09-4D83-9CE5-77C614C1C304}" srcOrd="3" destOrd="0" presId="urn:microsoft.com/office/officeart/2016/7/layout/LinearArrowProcessNumbered"/>
    <dgm:cxn modelId="{C2AD9246-0400-450D-A2F4-D18884A632CE}" type="presParOf" srcId="{9E2F9B74-F9BA-4C08-BFC2-7749161BECBA}" destId="{2B535D3E-9A36-4F6E-AE42-251FE53FFC94}" srcOrd="4" destOrd="0" presId="urn:microsoft.com/office/officeart/2016/7/layout/LinearArrowProcessNumbered"/>
    <dgm:cxn modelId="{62A31A0F-07E2-4687-A218-166D285BA1EE}" type="presParOf" srcId="{2B535D3E-9A36-4F6E-AE42-251FE53FFC94}" destId="{8B8E891D-36B9-4C6F-B8E8-108659E3C4CD}" srcOrd="0" destOrd="0" presId="urn:microsoft.com/office/officeart/2016/7/layout/LinearArrowProcessNumbered"/>
    <dgm:cxn modelId="{B346B890-7F2D-4AFA-9098-0A064D3CEE64}" type="presParOf" srcId="{2B535D3E-9A36-4F6E-AE42-251FE53FFC94}" destId="{DF811CC7-F6D4-47C4-813C-6B3AE4FBB07F}" srcOrd="1" destOrd="0" presId="urn:microsoft.com/office/officeart/2016/7/layout/LinearArrowProcessNumbered"/>
    <dgm:cxn modelId="{65021CDE-FA18-4BF4-8EC6-981688AD3FE2}" type="presParOf" srcId="{DF811CC7-F6D4-47C4-813C-6B3AE4FBB07F}" destId="{45AA7AE8-5F5C-4D59-9A2F-3FB0900B220F}" srcOrd="0" destOrd="0" presId="urn:microsoft.com/office/officeart/2016/7/layout/LinearArrowProcessNumbered"/>
    <dgm:cxn modelId="{C73D7D1E-A06F-48AA-ACE6-AF0E2A2B8AD9}" type="presParOf" srcId="{DF811CC7-F6D4-47C4-813C-6B3AE4FBB07F}" destId="{67B0BAD3-C842-4464-BB92-893513C6B68C}" srcOrd="1" destOrd="0" presId="urn:microsoft.com/office/officeart/2016/7/layout/LinearArrowProcessNumbered"/>
    <dgm:cxn modelId="{A3282812-968E-4E6D-B978-5ABF1F92CF6D}" type="presParOf" srcId="{DF811CC7-F6D4-47C4-813C-6B3AE4FBB07F}" destId="{CAA5E19D-EC7B-436C-B583-7119C7032D8D}" srcOrd="2" destOrd="0" presId="urn:microsoft.com/office/officeart/2016/7/layout/LinearArrowProcessNumbered"/>
    <dgm:cxn modelId="{2410C833-E651-437D-815F-2D87B3D06404}" type="presParOf" srcId="{DF811CC7-F6D4-47C4-813C-6B3AE4FBB07F}" destId="{8319FFB5-CB05-4611-B23C-9F762DF210C6}" srcOrd="3" destOrd="0" presId="urn:microsoft.com/office/officeart/2016/7/layout/LinearArrowProcessNumbered"/>
    <dgm:cxn modelId="{24F74594-4D9B-4BEC-BBC2-17A50A0BD5FB}" type="presParOf" srcId="{2B535D3E-9A36-4F6E-AE42-251FE53FFC94}" destId="{47BAB204-13DC-4C2C-AC7D-A33CDF8BAAFA}" srcOrd="2" destOrd="0" presId="urn:microsoft.com/office/officeart/2016/7/layout/LinearArrowProcessNumbered"/>
    <dgm:cxn modelId="{6150814D-2063-446A-BEFE-CE11FA7F91F5}" type="presParOf" srcId="{9E2F9B74-F9BA-4C08-BFC2-7749161BECBA}" destId="{8C9C5D60-EABF-4E1F-BED8-C4A99FC5A905}" srcOrd="5" destOrd="0" presId="urn:microsoft.com/office/officeart/2016/7/layout/LinearArrowProcessNumbered"/>
    <dgm:cxn modelId="{B8B62B08-FC97-4548-A1F3-D1B1B90AC6FA}" type="presParOf" srcId="{9E2F9B74-F9BA-4C08-BFC2-7749161BECBA}" destId="{833CC2A7-8589-4C25-9FE2-5B43E72FF157}" srcOrd="6" destOrd="0" presId="urn:microsoft.com/office/officeart/2016/7/layout/LinearArrowProcessNumbered"/>
    <dgm:cxn modelId="{C78016FC-1112-41F5-833F-A2CBD40BE389}" type="presParOf" srcId="{833CC2A7-8589-4C25-9FE2-5B43E72FF157}" destId="{2D20352E-5D15-42B7-B59C-2E0E8C7648FF}" srcOrd="0" destOrd="0" presId="urn:microsoft.com/office/officeart/2016/7/layout/LinearArrowProcessNumbered"/>
    <dgm:cxn modelId="{DF5F29E3-5EC2-4688-A59F-79FB9BCCB64E}" type="presParOf" srcId="{833CC2A7-8589-4C25-9FE2-5B43E72FF157}" destId="{4667C737-32CF-4F57-9180-24999E98B987}" srcOrd="1" destOrd="0" presId="urn:microsoft.com/office/officeart/2016/7/layout/LinearArrowProcessNumbered"/>
    <dgm:cxn modelId="{F1824F2A-F472-438E-A184-5C93C7CADD35}" type="presParOf" srcId="{4667C737-32CF-4F57-9180-24999E98B987}" destId="{1124B124-0A92-4B7E-A279-91F055472613}" srcOrd="0" destOrd="0" presId="urn:microsoft.com/office/officeart/2016/7/layout/LinearArrowProcessNumbered"/>
    <dgm:cxn modelId="{A8E63E96-79AB-4A4E-A7BD-696764834C10}" type="presParOf" srcId="{4667C737-32CF-4F57-9180-24999E98B987}" destId="{2FEB5B25-D000-4C3F-BC96-0C911998E615}" srcOrd="1" destOrd="0" presId="urn:microsoft.com/office/officeart/2016/7/layout/LinearArrowProcessNumbered"/>
    <dgm:cxn modelId="{3A29D9DE-83FC-4A6D-947C-CFF22FC71BCF}" type="presParOf" srcId="{4667C737-32CF-4F57-9180-24999E98B987}" destId="{5B2E2D2A-43AE-4B9A-B7A1-8FD0988EA212}" srcOrd="2" destOrd="0" presId="urn:microsoft.com/office/officeart/2016/7/layout/LinearArrowProcessNumbered"/>
    <dgm:cxn modelId="{61078AD0-B4A5-475D-B867-6378CCF18000}" type="presParOf" srcId="{4667C737-32CF-4F57-9180-24999E98B987}" destId="{156D16C1-D52F-417D-B1F1-1161859884A2}" srcOrd="3" destOrd="0" presId="urn:microsoft.com/office/officeart/2016/7/layout/LinearArrowProcessNumbered"/>
    <dgm:cxn modelId="{FC332406-2FAA-4729-B62F-F9F55632B99F}" type="presParOf" srcId="{833CC2A7-8589-4C25-9FE2-5B43E72FF157}" destId="{B0C9980A-999B-43CB-8629-A299656B7251}" srcOrd="2" destOrd="0" presId="urn:microsoft.com/office/officeart/2016/7/layout/LinearArrowProcessNumbered"/>
    <dgm:cxn modelId="{E097C2ED-F64C-4339-8804-9F06D35BD472}" type="presParOf" srcId="{9E2F9B74-F9BA-4C08-BFC2-7749161BECBA}" destId="{496AFAEA-0FB2-4758-823C-9F72523637EA}" srcOrd="7" destOrd="0" presId="urn:microsoft.com/office/officeart/2016/7/layout/LinearArrowProcessNumbered"/>
    <dgm:cxn modelId="{5C5B01C2-FAA4-49C2-B93C-40400C92D8AA}" type="presParOf" srcId="{9E2F9B74-F9BA-4C08-BFC2-7749161BECBA}" destId="{E3E2369B-2927-488B-AF73-5DB16D98757B}" srcOrd="8" destOrd="0" presId="urn:microsoft.com/office/officeart/2016/7/layout/LinearArrowProcessNumbered"/>
    <dgm:cxn modelId="{47F01877-D3ED-43CE-8A07-7E4836824B6F}" type="presParOf" srcId="{E3E2369B-2927-488B-AF73-5DB16D98757B}" destId="{0C4F3718-EE14-4EC2-89F3-B6EA62C8922D}" srcOrd="0" destOrd="0" presId="urn:microsoft.com/office/officeart/2016/7/layout/LinearArrowProcessNumbered"/>
    <dgm:cxn modelId="{63A769F0-DD3B-458D-B0CB-CB3F51C2C0A0}" type="presParOf" srcId="{E3E2369B-2927-488B-AF73-5DB16D98757B}" destId="{9D49A26A-B311-4067-80AD-69E9BBA4D2E7}" srcOrd="1" destOrd="0" presId="urn:microsoft.com/office/officeart/2016/7/layout/LinearArrowProcessNumbered"/>
    <dgm:cxn modelId="{A6F9FF68-9FFD-41B7-B834-E83CC8D74A65}" type="presParOf" srcId="{9D49A26A-B311-4067-80AD-69E9BBA4D2E7}" destId="{25D3FAE2-BD70-4C9C-A0C1-AA71AFF0F089}" srcOrd="0" destOrd="0" presId="urn:microsoft.com/office/officeart/2016/7/layout/LinearArrowProcessNumbered"/>
    <dgm:cxn modelId="{F6890099-FFD6-4801-9E9F-1C967CAC907E}" type="presParOf" srcId="{9D49A26A-B311-4067-80AD-69E9BBA4D2E7}" destId="{AEC19C3D-D749-4A4D-B4B9-8B2A24CA33EC}" srcOrd="1" destOrd="0" presId="urn:microsoft.com/office/officeart/2016/7/layout/LinearArrowProcessNumbered"/>
    <dgm:cxn modelId="{12B8BB2E-3821-42D4-B9A9-32F45A0FE3FB}" type="presParOf" srcId="{9D49A26A-B311-4067-80AD-69E9BBA4D2E7}" destId="{57A82490-99DA-4CD7-BC68-A5FF16A788A7}" srcOrd="2" destOrd="0" presId="urn:microsoft.com/office/officeart/2016/7/layout/LinearArrowProcessNumbered"/>
    <dgm:cxn modelId="{5F251775-1010-4016-B33F-BC2E9D77F378}" type="presParOf" srcId="{9D49A26A-B311-4067-80AD-69E9BBA4D2E7}" destId="{6A90B2DC-3761-4F68-BB53-A51C860F912D}" srcOrd="3" destOrd="0" presId="urn:microsoft.com/office/officeart/2016/7/layout/LinearArrowProcessNumbered"/>
    <dgm:cxn modelId="{ED4B1D09-06D0-45CF-A98E-D64D797C3EDB}" type="presParOf" srcId="{E3E2369B-2927-488B-AF73-5DB16D98757B}" destId="{D4B4DFCA-C825-4C5F-A407-2A1DAEEB37F3}" srcOrd="2" destOrd="0" presId="urn:microsoft.com/office/officeart/2016/7/layout/LinearArrowProcessNumbered"/>
    <dgm:cxn modelId="{AAAA2E6A-10B5-4762-B164-53DBB60B1098}" type="presParOf" srcId="{9E2F9B74-F9BA-4C08-BFC2-7749161BECBA}" destId="{DEC99AEE-61E3-4CBE-90DA-3FFA6A412BD6}" srcOrd="9" destOrd="0" presId="urn:microsoft.com/office/officeart/2016/7/layout/LinearArrowProcessNumbered"/>
    <dgm:cxn modelId="{D31D323F-AF6C-471E-8698-6B8A6AEEFDAC}" type="presParOf" srcId="{9E2F9B74-F9BA-4C08-BFC2-7749161BECBA}" destId="{3EBAD525-D94A-4759-9814-ADDCB7965E33}" srcOrd="10" destOrd="0" presId="urn:microsoft.com/office/officeart/2016/7/layout/LinearArrowProcessNumbered"/>
    <dgm:cxn modelId="{DE5A2CBD-9529-4778-B699-36E8320F8FC1}" type="presParOf" srcId="{3EBAD525-D94A-4759-9814-ADDCB7965E33}" destId="{F8475807-E231-4EB7-BC1B-213F2FB520E0}" srcOrd="0" destOrd="0" presId="urn:microsoft.com/office/officeart/2016/7/layout/LinearArrowProcessNumbered"/>
    <dgm:cxn modelId="{6E8AE8A5-4F1A-4161-9E6F-2CD5D99FD3CF}" type="presParOf" srcId="{3EBAD525-D94A-4759-9814-ADDCB7965E33}" destId="{AB96F685-E5A5-4D93-BE5E-5BE881487D55}" srcOrd="1" destOrd="0" presId="urn:microsoft.com/office/officeart/2016/7/layout/LinearArrowProcessNumbered"/>
    <dgm:cxn modelId="{BE91E57A-CA72-4C92-92C3-E22FD146AF16}" type="presParOf" srcId="{AB96F685-E5A5-4D93-BE5E-5BE881487D55}" destId="{233A62A5-EC74-4A8F-9630-2B8B67527BD6}" srcOrd="0" destOrd="0" presId="urn:microsoft.com/office/officeart/2016/7/layout/LinearArrowProcessNumbered"/>
    <dgm:cxn modelId="{39393C49-0726-482A-8709-87C292A3D2AA}" type="presParOf" srcId="{AB96F685-E5A5-4D93-BE5E-5BE881487D55}" destId="{B0F12EB2-CE43-4C8C-BAD8-5758B239DD5D}" srcOrd="1" destOrd="0" presId="urn:microsoft.com/office/officeart/2016/7/layout/LinearArrowProcessNumbered"/>
    <dgm:cxn modelId="{A30928C2-F6BC-4C49-BD6A-202E844BF44B}" type="presParOf" srcId="{AB96F685-E5A5-4D93-BE5E-5BE881487D55}" destId="{56D4EA51-089A-4C57-8307-A6E1DE4F34A1}" srcOrd="2" destOrd="0" presId="urn:microsoft.com/office/officeart/2016/7/layout/LinearArrowProcessNumbered"/>
    <dgm:cxn modelId="{3D948320-380D-4E15-BE3D-E6106DE66C44}" type="presParOf" srcId="{AB96F685-E5A5-4D93-BE5E-5BE881487D55}" destId="{54CA3843-86F7-41A3-AB63-6023BF824AA8}" srcOrd="3" destOrd="0" presId="urn:microsoft.com/office/officeart/2016/7/layout/LinearArrowProcessNumbered"/>
    <dgm:cxn modelId="{7162E566-C8D7-4F82-9A08-BAF4F5229E03}" type="presParOf" srcId="{3EBAD525-D94A-4759-9814-ADDCB7965E33}" destId="{EA4C9B9B-3370-4994-84AB-4AB0C3271227}" srcOrd="2" destOrd="0" presId="urn:microsoft.com/office/officeart/2016/7/layout/LinearArrowProcessNumbered"/>
    <dgm:cxn modelId="{49CFEDD5-2E41-4FAF-8490-0242206A5110}" type="presParOf" srcId="{9E2F9B74-F9BA-4C08-BFC2-7749161BECBA}" destId="{F12B3AB0-32A3-40C4-B098-AE04835A2AE5}" srcOrd="11" destOrd="0" presId="urn:microsoft.com/office/officeart/2016/7/layout/LinearArrowProcessNumbered"/>
    <dgm:cxn modelId="{531E1776-7225-497F-AE7B-0F7CADC44C8E}" type="presParOf" srcId="{9E2F9B74-F9BA-4C08-BFC2-7749161BECBA}" destId="{299F6EA5-C381-4333-8152-5938F1D2CBCC}" srcOrd="12" destOrd="0" presId="urn:microsoft.com/office/officeart/2016/7/layout/LinearArrowProcessNumbered"/>
    <dgm:cxn modelId="{B3AABA16-BB14-4422-9C84-268E4054A4FC}" type="presParOf" srcId="{299F6EA5-C381-4333-8152-5938F1D2CBCC}" destId="{39B6DA83-8190-484B-BF46-62FB03672CEB}" srcOrd="0" destOrd="0" presId="urn:microsoft.com/office/officeart/2016/7/layout/LinearArrowProcessNumbered"/>
    <dgm:cxn modelId="{4190192A-8F64-430C-9694-3112DA12AEA2}" type="presParOf" srcId="{299F6EA5-C381-4333-8152-5938F1D2CBCC}" destId="{6977857D-03D8-4C5C-9BA6-85FB598FE384}" srcOrd="1" destOrd="0" presId="urn:microsoft.com/office/officeart/2016/7/layout/LinearArrowProcessNumbered"/>
    <dgm:cxn modelId="{A472A467-3DC6-440D-89B6-CFF6042763F5}" type="presParOf" srcId="{6977857D-03D8-4C5C-9BA6-85FB598FE384}" destId="{8C714FBB-52F5-4F12-9B5E-6B121B03AAED}" srcOrd="0" destOrd="0" presId="urn:microsoft.com/office/officeart/2016/7/layout/LinearArrowProcessNumbered"/>
    <dgm:cxn modelId="{3970053A-85C9-46C0-A3CB-1DAC89B41802}" type="presParOf" srcId="{6977857D-03D8-4C5C-9BA6-85FB598FE384}" destId="{5A807453-B8A4-41E6-A7D7-0063049121D9}" srcOrd="1" destOrd="0" presId="urn:microsoft.com/office/officeart/2016/7/layout/LinearArrowProcessNumbered"/>
    <dgm:cxn modelId="{B7AB918B-5CDA-4402-AEFD-7A79BD1A36A7}" type="presParOf" srcId="{6977857D-03D8-4C5C-9BA6-85FB598FE384}" destId="{E8358852-3CDB-46F1-BA31-8997561EBD33}" srcOrd="2" destOrd="0" presId="urn:microsoft.com/office/officeart/2016/7/layout/LinearArrowProcessNumbered"/>
    <dgm:cxn modelId="{45DA3D7E-50B8-475C-94A9-8DDEB3FBFA77}" type="presParOf" srcId="{6977857D-03D8-4C5C-9BA6-85FB598FE384}" destId="{EA1D4E80-463A-4710-B9E3-6368D6993D21}" srcOrd="3" destOrd="0" presId="urn:microsoft.com/office/officeart/2016/7/layout/LinearArrowProcessNumbered"/>
    <dgm:cxn modelId="{DDCDD426-3E71-474F-A6B1-CBFCB6637044}" type="presParOf" srcId="{299F6EA5-C381-4333-8152-5938F1D2CBCC}" destId="{AA7AA622-EAB6-4B2D-AD0F-58657E92B195}" srcOrd="2" destOrd="0" presId="urn:microsoft.com/office/officeart/2016/7/layout/LinearArrowProcessNumbered"/>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7E62A51B-1ACA-40B9-A8E2-EC4BDE706CB2}" type="doc">
      <dgm:prSet loTypeId="urn:microsoft.com/office/officeart/2018/2/layout/IconVerticalSolidList" loCatId="icon" qsTypeId="urn:microsoft.com/office/officeart/2005/8/quickstyle/simple1" qsCatId="simple" csTypeId="urn:microsoft.com/office/officeart/2018/5/colors/Iconchunking_neutralicontext_accent0_3" csCatId="mainScheme" phldr="1"/>
      <dgm:spPr/>
      <dgm:t>
        <a:bodyPr/>
        <a:lstStyle/>
        <a:p>
          <a:endParaRPr lang="en-US"/>
        </a:p>
      </dgm:t>
    </dgm:pt>
    <dgm:pt modelId="{D6DCC111-7FC2-4C96-8165-148FD22B9FC0}">
      <dgm:prSet/>
      <dgm:spPr/>
      <dgm:t>
        <a:bodyPr/>
        <a:lstStyle/>
        <a:p>
          <a:pPr>
            <a:lnSpc>
              <a:spcPct val="100000"/>
            </a:lnSpc>
          </a:pPr>
          <a:r>
            <a:rPr lang="en-US" dirty="0">
              <a:solidFill>
                <a:schemeClr val="tx1"/>
              </a:solidFill>
            </a:rPr>
            <a:t>Mission: To create eco-friendly and spiritual incense sticks and </a:t>
          </a:r>
          <a:r>
            <a:rPr lang="en-US" dirty="0" err="1">
              <a:solidFill>
                <a:schemeClr val="tx1"/>
              </a:solidFill>
            </a:rPr>
            <a:t>Dhupbatti</a:t>
          </a:r>
          <a:r>
            <a:rPr lang="en-US" dirty="0">
              <a:solidFill>
                <a:schemeClr val="tx1"/>
              </a:solidFill>
            </a:rPr>
            <a:t> from repurposed temple flowers, promoting sustainability and fostering a deeper connection with divine traditions.</a:t>
          </a:r>
        </a:p>
      </dgm:t>
    </dgm:pt>
    <dgm:pt modelId="{6D10AD20-CEB6-497F-BBCF-A66A82ACDA0F}" type="parTrans" cxnId="{6E17658E-D244-49E4-B428-1AA1FC45F7E9}">
      <dgm:prSet/>
      <dgm:spPr/>
      <dgm:t>
        <a:bodyPr/>
        <a:lstStyle/>
        <a:p>
          <a:endParaRPr lang="en-US"/>
        </a:p>
      </dgm:t>
    </dgm:pt>
    <dgm:pt modelId="{9BC6D5C6-5746-4859-833D-19894349CDA3}" type="sibTrans" cxnId="{6E17658E-D244-49E4-B428-1AA1FC45F7E9}">
      <dgm:prSet/>
      <dgm:spPr/>
      <dgm:t>
        <a:bodyPr/>
        <a:lstStyle/>
        <a:p>
          <a:endParaRPr lang="en-US"/>
        </a:p>
      </dgm:t>
    </dgm:pt>
    <dgm:pt modelId="{372C3365-3585-4DD8-BCAE-C826DB07B91A}">
      <dgm:prSet/>
      <dgm:spPr/>
      <dgm:t>
        <a:bodyPr/>
        <a:lstStyle/>
        <a:p>
          <a:pPr>
            <a:lnSpc>
              <a:spcPct val="100000"/>
            </a:lnSpc>
          </a:pPr>
          <a:r>
            <a:rPr lang="en-US" dirty="0">
              <a:solidFill>
                <a:schemeClr val="tx1"/>
              </a:solidFill>
            </a:rPr>
            <a:t>Spiritual Consumers: Individuals seeking natural, organic, and ethically sourced incense products for prayer, meditation, and aromatherapy.</a:t>
          </a:r>
        </a:p>
      </dgm:t>
    </dgm:pt>
    <dgm:pt modelId="{3813C8EE-0587-4892-BFFD-1B9A87E7CE7E}" type="parTrans" cxnId="{BFE80F63-FCFC-4C2A-936C-4BC1F028B6A2}">
      <dgm:prSet/>
      <dgm:spPr/>
      <dgm:t>
        <a:bodyPr/>
        <a:lstStyle/>
        <a:p>
          <a:endParaRPr lang="en-US"/>
        </a:p>
      </dgm:t>
    </dgm:pt>
    <dgm:pt modelId="{1AF11C41-83FD-4750-8EB9-7BEF7079264E}" type="sibTrans" cxnId="{BFE80F63-FCFC-4C2A-936C-4BC1F028B6A2}">
      <dgm:prSet/>
      <dgm:spPr/>
      <dgm:t>
        <a:bodyPr/>
        <a:lstStyle/>
        <a:p>
          <a:endParaRPr lang="en-US"/>
        </a:p>
      </dgm:t>
    </dgm:pt>
    <dgm:pt modelId="{CB55B773-4E0A-42CB-9237-803C180BFE02}">
      <dgm:prSet/>
      <dgm:spPr/>
      <dgm:t>
        <a:bodyPr/>
        <a:lstStyle/>
        <a:p>
          <a:pPr>
            <a:lnSpc>
              <a:spcPct val="100000"/>
            </a:lnSpc>
          </a:pPr>
          <a:r>
            <a:rPr lang="en-US" dirty="0">
              <a:solidFill>
                <a:schemeClr val="tx1"/>
              </a:solidFill>
            </a:rPr>
            <a:t>Eco-Conscious Consumers: People concerned about environmental impact and interested in sustainable alternatives to traditional incense.</a:t>
          </a:r>
        </a:p>
      </dgm:t>
    </dgm:pt>
    <dgm:pt modelId="{2FB922FB-896B-411B-BF98-D60CC490C4D1}" type="parTrans" cxnId="{AB97AAF4-1C30-4E8A-9EF0-1E1A5AD7B4BD}">
      <dgm:prSet/>
      <dgm:spPr/>
      <dgm:t>
        <a:bodyPr/>
        <a:lstStyle/>
        <a:p>
          <a:endParaRPr lang="en-US"/>
        </a:p>
      </dgm:t>
    </dgm:pt>
    <dgm:pt modelId="{AD97AC21-86B1-4016-BD72-1DC4937D76F8}" type="sibTrans" cxnId="{AB97AAF4-1C30-4E8A-9EF0-1E1A5AD7B4BD}">
      <dgm:prSet/>
      <dgm:spPr/>
      <dgm:t>
        <a:bodyPr/>
        <a:lstStyle/>
        <a:p>
          <a:endParaRPr lang="en-US"/>
        </a:p>
      </dgm:t>
    </dgm:pt>
    <dgm:pt modelId="{F5B0B644-BF35-40E9-B481-A3A0D2C7D3E6}">
      <dgm:prSet/>
      <dgm:spPr/>
      <dgm:t>
        <a:bodyPr/>
        <a:lstStyle/>
        <a:p>
          <a:pPr>
            <a:lnSpc>
              <a:spcPct val="100000"/>
            </a:lnSpc>
          </a:pPr>
          <a:r>
            <a:rPr lang="en-US" dirty="0">
              <a:solidFill>
                <a:schemeClr val="tx1"/>
              </a:solidFill>
            </a:rPr>
            <a:t>Temples and Religious Institutions: Temples looking for responsible ways to manage floral waste while aligning with their values.</a:t>
          </a:r>
        </a:p>
      </dgm:t>
    </dgm:pt>
    <dgm:pt modelId="{636A8E17-5633-4442-A0EE-4FE7AA5B8BD5}" type="parTrans" cxnId="{378DD3FA-D380-44E5-BC34-7ECEE1BB77FD}">
      <dgm:prSet/>
      <dgm:spPr/>
      <dgm:t>
        <a:bodyPr/>
        <a:lstStyle/>
        <a:p>
          <a:endParaRPr lang="en-US"/>
        </a:p>
      </dgm:t>
    </dgm:pt>
    <dgm:pt modelId="{8B52C303-7BBF-4DBB-8C00-2AB070E50364}" type="sibTrans" cxnId="{378DD3FA-D380-44E5-BC34-7ECEE1BB77FD}">
      <dgm:prSet/>
      <dgm:spPr/>
      <dgm:t>
        <a:bodyPr/>
        <a:lstStyle/>
        <a:p>
          <a:endParaRPr lang="en-US"/>
        </a:p>
      </dgm:t>
    </dgm:pt>
    <dgm:pt modelId="{0CF2CE02-CBED-4A64-A533-C6C3F9CE38BA}" type="pres">
      <dgm:prSet presAssocID="{7E62A51B-1ACA-40B9-A8E2-EC4BDE706CB2}" presName="root" presStyleCnt="0">
        <dgm:presLayoutVars>
          <dgm:dir/>
          <dgm:resizeHandles val="exact"/>
        </dgm:presLayoutVars>
      </dgm:prSet>
      <dgm:spPr/>
    </dgm:pt>
    <dgm:pt modelId="{8F97C545-7D19-4FF4-B35F-205AA95C0AF9}" type="pres">
      <dgm:prSet presAssocID="{D6DCC111-7FC2-4C96-8165-148FD22B9FC0}" presName="compNode" presStyleCnt="0"/>
      <dgm:spPr/>
    </dgm:pt>
    <dgm:pt modelId="{7C6C6935-AEA5-4EC4-882C-9BAB1AF9B4BA}" type="pres">
      <dgm:prSet presAssocID="{D6DCC111-7FC2-4C96-8165-148FD22B9FC0}" presName="bgRect" presStyleLbl="bgShp" presStyleIdx="0" presStyleCnt="4"/>
      <dgm:spPr/>
    </dgm:pt>
    <dgm:pt modelId="{C035B165-0FD5-4710-A10D-BA8447427B9C}" type="pres">
      <dgm:prSet presAssocID="{D6DCC111-7FC2-4C96-8165-148FD22B9FC0}"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Flower in pot"/>
        </a:ext>
      </dgm:extLst>
    </dgm:pt>
    <dgm:pt modelId="{445F046E-FA2D-451F-B310-BB7A60C6060F}" type="pres">
      <dgm:prSet presAssocID="{D6DCC111-7FC2-4C96-8165-148FD22B9FC0}" presName="spaceRect" presStyleCnt="0"/>
      <dgm:spPr/>
    </dgm:pt>
    <dgm:pt modelId="{8ECB21B3-F3C8-4489-B269-927863C99D1E}" type="pres">
      <dgm:prSet presAssocID="{D6DCC111-7FC2-4C96-8165-148FD22B9FC0}" presName="parTx" presStyleLbl="revTx" presStyleIdx="0" presStyleCnt="4">
        <dgm:presLayoutVars>
          <dgm:chMax val="0"/>
          <dgm:chPref val="0"/>
        </dgm:presLayoutVars>
      </dgm:prSet>
      <dgm:spPr/>
    </dgm:pt>
    <dgm:pt modelId="{9BA34D44-447F-401A-8DF5-4D62B85E6E58}" type="pres">
      <dgm:prSet presAssocID="{9BC6D5C6-5746-4859-833D-19894349CDA3}" presName="sibTrans" presStyleCnt="0"/>
      <dgm:spPr/>
    </dgm:pt>
    <dgm:pt modelId="{5CE9F69A-C2CD-4FD7-A56E-F9A48C99AFE9}" type="pres">
      <dgm:prSet presAssocID="{372C3365-3585-4DD8-BCAE-C826DB07B91A}" presName="compNode" presStyleCnt="0"/>
      <dgm:spPr/>
    </dgm:pt>
    <dgm:pt modelId="{BB5584D7-D8A4-473E-816A-64F3A8B698C5}" type="pres">
      <dgm:prSet presAssocID="{372C3365-3585-4DD8-BCAE-C826DB07B91A}" presName="bgRect" presStyleLbl="bgShp" presStyleIdx="1" presStyleCnt="4"/>
      <dgm:spPr/>
    </dgm:pt>
    <dgm:pt modelId="{99D8E719-69D0-4103-B4F3-BDBDA111EF9B}" type="pres">
      <dgm:prSet presAssocID="{372C3365-3585-4DD8-BCAE-C826DB07B91A}"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rayer Candle"/>
        </a:ext>
      </dgm:extLst>
    </dgm:pt>
    <dgm:pt modelId="{807372A9-A43A-4B47-BA06-7BF41E559FEA}" type="pres">
      <dgm:prSet presAssocID="{372C3365-3585-4DD8-BCAE-C826DB07B91A}" presName="spaceRect" presStyleCnt="0"/>
      <dgm:spPr/>
    </dgm:pt>
    <dgm:pt modelId="{9BBF42BC-4879-4736-B538-48E99EAFE940}" type="pres">
      <dgm:prSet presAssocID="{372C3365-3585-4DD8-BCAE-C826DB07B91A}" presName="parTx" presStyleLbl="revTx" presStyleIdx="1" presStyleCnt="4">
        <dgm:presLayoutVars>
          <dgm:chMax val="0"/>
          <dgm:chPref val="0"/>
        </dgm:presLayoutVars>
      </dgm:prSet>
      <dgm:spPr/>
    </dgm:pt>
    <dgm:pt modelId="{091278CF-062B-4581-9D24-F9DC9EA0A697}" type="pres">
      <dgm:prSet presAssocID="{1AF11C41-83FD-4750-8EB9-7BEF7079264E}" presName="sibTrans" presStyleCnt="0"/>
      <dgm:spPr/>
    </dgm:pt>
    <dgm:pt modelId="{C558E8AF-9EBF-47E2-BA94-E3968578495B}" type="pres">
      <dgm:prSet presAssocID="{CB55B773-4E0A-42CB-9237-803C180BFE02}" presName="compNode" presStyleCnt="0"/>
      <dgm:spPr/>
    </dgm:pt>
    <dgm:pt modelId="{AF5B93B8-6C26-4563-BAA7-E0E6D40D8FDA}" type="pres">
      <dgm:prSet presAssocID="{CB55B773-4E0A-42CB-9237-803C180BFE02}" presName="bgRect" presStyleLbl="bgShp" presStyleIdx="2" presStyleCnt="4"/>
      <dgm:spPr/>
    </dgm:pt>
    <dgm:pt modelId="{0FCBD295-CEC2-42C2-9D20-C3E8F306DDBB}" type="pres">
      <dgm:prSet presAssocID="{CB55B773-4E0A-42CB-9237-803C180BFE02}"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Recycle Sign"/>
        </a:ext>
      </dgm:extLst>
    </dgm:pt>
    <dgm:pt modelId="{4D6971EE-8E66-4543-ABE2-DC7D5C9995D8}" type="pres">
      <dgm:prSet presAssocID="{CB55B773-4E0A-42CB-9237-803C180BFE02}" presName="spaceRect" presStyleCnt="0"/>
      <dgm:spPr/>
    </dgm:pt>
    <dgm:pt modelId="{5A5687A0-BC57-447C-9DA4-10FBB7EC9226}" type="pres">
      <dgm:prSet presAssocID="{CB55B773-4E0A-42CB-9237-803C180BFE02}" presName="parTx" presStyleLbl="revTx" presStyleIdx="2" presStyleCnt="4">
        <dgm:presLayoutVars>
          <dgm:chMax val="0"/>
          <dgm:chPref val="0"/>
        </dgm:presLayoutVars>
      </dgm:prSet>
      <dgm:spPr/>
    </dgm:pt>
    <dgm:pt modelId="{672BD9CC-93C3-4874-9E42-EE4E36D9B8F3}" type="pres">
      <dgm:prSet presAssocID="{AD97AC21-86B1-4016-BD72-1DC4937D76F8}" presName="sibTrans" presStyleCnt="0"/>
      <dgm:spPr/>
    </dgm:pt>
    <dgm:pt modelId="{A2498113-AE5E-43E6-B0A2-B588256055E3}" type="pres">
      <dgm:prSet presAssocID="{F5B0B644-BF35-40E9-B481-A3A0D2C7D3E6}" presName="compNode" presStyleCnt="0"/>
      <dgm:spPr/>
    </dgm:pt>
    <dgm:pt modelId="{BFAED3F5-F1AC-48F7-9C55-AB8C040CBAD4}" type="pres">
      <dgm:prSet presAssocID="{F5B0B644-BF35-40E9-B481-A3A0D2C7D3E6}" presName="bgRect" presStyleLbl="bgShp" presStyleIdx="3" presStyleCnt="4"/>
      <dgm:spPr/>
    </dgm:pt>
    <dgm:pt modelId="{FC8FE3B7-79B3-4CED-ABF9-47DFAA1347E1}" type="pres">
      <dgm:prSet presAssocID="{F5B0B644-BF35-40E9-B481-A3A0D2C7D3E6}"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Flower"/>
        </a:ext>
      </dgm:extLst>
    </dgm:pt>
    <dgm:pt modelId="{508BB580-F073-4075-A69B-8E768CE813D2}" type="pres">
      <dgm:prSet presAssocID="{F5B0B644-BF35-40E9-B481-A3A0D2C7D3E6}" presName="spaceRect" presStyleCnt="0"/>
      <dgm:spPr/>
    </dgm:pt>
    <dgm:pt modelId="{210AB304-3195-4480-8CBF-B86B50897CD8}" type="pres">
      <dgm:prSet presAssocID="{F5B0B644-BF35-40E9-B481-A3A0D2C7D3E6}" presName="parTx" presStyleLbl="revTx" presStyleIdx="3" presStyleCnt="4">
        <dgm:presLayoutVars>
          <dgm:chMax val="0"/>
          <dgm:chPref val="0"/>
        </dgm:presLayoutVars>
      </dgm:prSet>
      <dgm:spPr/>
    </dgm:pt>
  </dgm:ptLst>
  <dgm:cxnLst>
    <dgm:cxn modelId="{BDE7C62F-7560-4810-88D6-0ED027349988}" type="presOf" srcId="{D6DCC111-7FC2-4C96-8165-148FD22B9FC0}" destId="{8ECB21B3-F3C8-4489-B269-927863C99D1E}" srcOrd="0" destOrd="0" presId="urn:microsoft.com/office/officeart/2018/2/layout/IconVerticalSolidList"/>
    <dgm:cxn modelId="{BFE80F63-FCFC-4C2A-936C-4BC1F028B6A2}" srcId="{7E62A51B-1ACA-40B9-A8E2-EC4BDE706CB2}" destId="{372C3365-3585-4DD8-BCAE-C826DB07B91A}" srcOrd="1" destOrd="0" parTransId="{3813C8EE-0587-4892-BFFD-1B9A87E7CE7E}" sibTransId="{1AF11C41-83FD-4750-8EB9-7BEF7079264E}"/>
    <dgm:cxn modelId="{6E17658E-D244-49E4-B428-1AA1FC45F7E9}" srcId="{7E62A51B-1ACA-40B9-A8E2-EC4BDE706CB2}" destId="{D6DCC111-7FC2-4C96-8165-148FD22B9FC0}" srcOrd="0" destOrd="0" parTransId="{6D10AD20-CEB6-497F-BBCF-A66A82ACDA0F}" sibTransId="{9BC6D5C6-5746-4859-833D-19894349CDA3}"/>
    <dgm:cxn modelId="{F0AFC5B9-2FAD-42FB-BB47-BC3CD189E569}" type="presOf" srcId="{F5B0B644-BF35-40E9-B481-A3A0D2C7D3E6}" destId="{210AB304-3195-4480-8CBF-B86B50897CD8}" srcOrd="0" destOrd="0" presId="urn:microsoft.com/office/officeart/2018/2/layout/IconVerticalSolidList"/>
    <dgm:cxn modelId="{41A53BBE-A2AE-4FF6-857B-3D10637DFBA1}" type="presOf" srcId="{7E62A51B-1ACA-40B9-A8E2-EC4BDE706CB2}" destId="{0CF2CE02-CBED-4A64-A533-C6C3F9CE38BA}" srcOrd="0" destOrd="0" presId="urn:microsoft.com/office/officeart/2018/2/layout/IconVerticalSolidList"/>
    <dgm:cxn modelId="{580C46C1-2AD3-4BAD-93D6-62350DEB3D6D}" type="presOf" srcId="{372C3365-3585-4DD8-BCAE-C826DB07B91A}" destId="{9BBF42BC-4879-4736-B538-48E99EAFE940}" srcOrd="0" destOrd="0" presId="urn:microsoft.com/office/officeart/2018/2/layout/IconVerticalSolidList"/>
    <dgm:cxn modelId="{AB97AAF4-1C30-4E8A-9EF0-1E1A5AD7B4BD}" srcId="{7E62A51B-1ACA-40B9-A8E2-EC4BDE706CB2}" destId="{CB55B773-4E0A-42CB-9237-803C180BFE02}" srcOrd="2" destOrd="0" parTransId="{2FB922FB-896B-411B-BF98-D60CC490C4D1}" sibTransId="{AD97AC21-86B1-4016-BD72-1DC4937D76F8}"/>
    <dgm:cxn modelId="{378DD3FA-D380-44E5-BC34-7ECEE1BB77FD}" srcId="{7E62A51B-1ACA-40B9-A8E2-EC4BDE706CB2}" destId="{F5B0B644-BF35-40E9-B481-A3A0D2C7D3E6}" srcOrd="3" destOrd="0" parTransId="{636A8E17-5633-4442-A0EE-4FE7AA5B8BD5}" sibTransId="{8B52C303-7BBF-4DBB-8C00-2AB070E50364}"/>
    <dgm:cxn modelId="{5AF03EFD-2A1F-4F93-8F21-9A19959F224F}" type="presOf" srcId="{CB55B773-4E0A-42CB-9237-803C180BFE02}" destId="{5A5687A0-BC57-447C-9DA4-10FBB7EC9226}" srcOrd="0" destOrd="0" presId="urn:microsoft.com/office/officeart/2018/2/layout/IconVerticalSolidList"/>
    <dgm:cxn modelId="{3DD54EED-A61C-4B34-BCA2-E7C20F2D92AA}" type="presParOf" srcId="{0CF2CE02-CBED-4A64-A533-C6C3F9CE38BA}" destId="{8F97C545-7D19-4FF4-B35F-205AA95C0AF9}" srcOrd="0" destOrd="0" presId="urn:microsoft.com/office/officeart/2018/2/layout/IconVerticalSolidList"/>
    <dgm:cxn modelId="{A2F08B5E-3EEF-4B6A-9F41-835767BB86C2}" type="presParOf" srcId="{8F97C545-7D19-4FF4-B35F-205AA95C0AF9}" destId="{7C6C6935-AEA5-4EC4-882C-9BAB1AF9B4BA}" srcOrd="0" destOrd="0" presId="urn:microsoft.com/office/officeart/2018/2/layout/IconVerticalSolidList"/>
    <dgm:cxn modelId="{CD74D530-5A14-4FDF-B182-5A4939972149}" type="presParOf" srcId="{8F97C545-7D19-4FF4-B35F-205AA95C0AF9}" destId="{C035B165-0FD5-4710-A10D-BA8447427B9C}" srcOrd="1" destOrd="0" presId="urn:microsoft.com/office/officeart/2018/2/layout/IconVerticalSolidList"/>
    <dgm:cxn modelId="{D2D482E6-096A-4381-A1C3-777E7756C2C1}" type="presParOf" srcId="{8F97C545-7D19-4FF4-B35F-205AA95C0AF9}" destId="{445F046E-FA2D-451F-B310-BB7A60C6060F}" srcOrd="2" destOrd="0" presId="urn:microsoft.com/office/officeart/2018/2/layout/IconVerticalSolidList"/>
    <dgm:cxn modelId="{70DAD24B-966F-4D6F-B049-E42B85567F12}" type="presParOf" srcId="{8F97C545-7D19-4FF4-B35F-205AA95C0AF9}" destId="{8ECB21B3-F3C8-4489-B269-927863C99D1E}" srcOrd="3" destOrd="0" presId="urn:microsoft.com/office/officeart/2018/2/layout/IconVerticalSolidList"/>
    <dgm:cxn modelId="{722A22F1-62C4-453C-9755-A79C96A33339}" type="presParOf" srcId="{0CF2CE02-CBED-4A64-A533-C6C3F9CE38BA}" destId="{9BA34D44-447F-401A-8DF5-4D62B85E6E58}" srcOrd="1" destOrd="0" presId="urn:microsoft.com/office/officeart/2018/2/layout/IconVerticalSolidList"/>
    <dgm:cxn modelId="{11F9EF84-7A01-4ED3-8263-49313C3F703F}" type="presParOf" srcId="{0CF2CE02-CBED-4A64-A533-C6C3F9CE38BA}" destId="{5CE9F69A-C2CD-4FD7-A56E-F9A48C99AFE9}" srcOrd="2" destOrd="0" presId="urn:microsoft.com/office/officeart/2018/2/layout/IconVerticalSolidList"/>
    <dgm:cxn modelId="{6B07FBE7-D840-4E91-8706-7A048603BFCA}" type="presParOf" srcId="{5CE9F69A-C2CD-4FD7-A56E-F9A48C99AFE9}" destId="{BB5584D7-D8A4-473E-816A-64F3A8B698C5}" srcOrd="0" destOrd="0" presId="urn:microsoft.com/office/officeart/2018/2/layout/IconVerticalSolidList"/>
    <dgm:cxn modelId="{C08F327B-B317-45AA-AF2F-7DCDAB848596}" type="presParOf" srcId="{5CE9F69A-C2CD-4FD7-A56E-F9A48C99AFE9}" destId="{99D8E719-69D0-4103-B4F3-BDBDA111EF9B}" srcOrd="1" destOrd="0" presId="urn:microsoft.com/office/officeart/2018/2/layout/IconVerticalSolidList"/>
    <dgm:cxn modelId="{52C2D2D2-CC64-4621-B62F-EE08EAAC31CD}" type="presParOf" srcId="{5CE9F69A-C2CD-4FD7-A56E-F9A48C99AFE9}" destId="{807372A9-A43A-4B47-BA06-7BF41E559FEA}" srcOrd="2" destOrd="0" presId="urn:microsoft.com/office/officeart/2018/2/layout/IconVerticalSolidList"/>
    <dgm:cxn modelId="{6904DC88-F48B-4AE9-B9C0-8D9F943889AA}" type="presParOf" srcId="{5CE9F69A-C2CD-4FD7-A56E-F9A48C99AFE9}" destId="{9BBF42BC-4879-4736-B538-48E99EAFE940}" srcOrd="3" destOrd="0" presId="urn:microsoft.com/office/officeart/2018/2/layout/IconVerticalSolidList"/>
    <dgm:cxn modelId="{6B151B4F-9B9B-48DF-B4CB-951A49A0716E}" type="presParOf" srcId="{0CF2CE02-CBED-4A64-A533-C6C3F9CE38BA}" destId="{091278CF-062B-4581-9D24-F9DC9EA0A697}" srcOrd="3" destOrd="0" presId="urn:microsoft.com/office/officeart/2018/2/layout/IconVerticalSolidList"/>
    <dgm:cxn modelId="{68CB7D8D-FF18-4290-AC7E-6619E1EDA9AE}" type="presParOf" srcId="{0CF2CE02-CBED-4A64-A533-C6C3F9CE38BA}" destId="{C558E8AF-9EBF-47E2-BA94-E3968578495B}" srcOrd="4" destOrd="0" presId="urn:microsoft.com/office/officeart/2018/2/layout/IconVerticalSolidList"/>
    <dgm:cxn modelId="{FBEED457-5018-4B93-BEB7-EF0FA08C37F4}" type="presParOf" srcId="{C558E8AF-9EBF-47E2-BA94-E3968578495B}" destId="{AF5B93B8-6C26-4563-BAA7-E0E6D40D8FDA}" srcOrd="0" destOrd="0" presId="urn:microsoft.com/office/officeart/2018/2/layout/IconVerticalSolidList"/>
    <dgm:cxn modelId="{3B9CCAD4-5EA6-41D6-A718-FBF3D0CFE23C}" type="presParOf" srcId="{C558E8AF-9EBF-47E2-BA94-E3968578495B}" destId="{0FCBD295-CEC2-42C2-9D20-C3E8F306DDBB}" srcOrd="1" destOrd="0" presId="urn:microsoft.com/office/officeart/2018/2/layout/IconVerticalSolidList"/>
    <dgm:cxn modelId="{A01C1014-CC40-499A-AA8B-4A928894F1A0}" type="presParOf" srcId="{C558E8AF-9EBF-47E2-BA94-E3968578495B}" destId="{4D6971EE-8E66-4543-ABE2-DC7D5C9995D8}" srcOrd="2" destOrd="0" presId="urn:microsoft.com/office/officeart/2018/2/layout/IconVerticalSolidList"/>
    <dgm:cxn modelId="{36E8F3C2-E1D6-4F21-ADCC-FD0EDF4AEBF3}" type="presParOf" srcId="{C558E8AF-9EBF-47E2-BA94-E3968578495B}" destId="{5A5687A0-BC57-447C-9DA4-10FBB7EC9226}" srcOrd="3" destOrd="0" presId="urn:microsoft.com/office/officeart/2018/2/layout/IconVerticalSolidList"/>
    <dgm:cxn modelId="{D3C9139F-2C54-42D8-A455-130C70C37716}" type="presParOf" srcId="{0CF2CE02-CBED-4A64-A533-C6C3F9CE38BA}" destId="{672BD9CC-93C3-4874-9E42-EE4E36D9B8F3}" srcOrd="5" destOrd="0" presId="urn:microsoft.com/office/officeart/2018/2/layout/IconVerticalSolidList"/>
    <dgm:cxn modelId="{3F4F1105-9F42-4544-80BD-AE21434471CD}" type="presParOf" srcId="{0CF2CE02-CBED-4A64-A533-C6C3F9CE38BA}" destId="{A2498113-AE5E-43E6-B0A2-B588256055E3}" srcOrd="6" destOrd="0" presId="urn:microsoft.com/office/officeart/2018/2/layout/IconVerticalSolidList"/>
    <dgm:cxn modelId="{8124F263-6FF7-414C-BE24-CB2CC27EF77B}" type="presParOf" srcId="{A2498113-AE5E-43E6-B0A2-B588256055E3}" destId="{BFAED3F5-F1AC-48F7-9C55-AB8C040CBAD4}" srcOrd="0" destOrd="0" presId="urn:microsoft.com/office/officeart/2018/2/layout/IconVerticalSolidList"/>
    <dgm:cxn modelId="{A8EEEEE8-667D-4A76-8D63-EEEBA5BE28C3}" type="presParOf" srcId="{A2498113-AE5E-43E6-B0A2-B588256055E3}" destId="{FC8FE3B7-79B3-4CED-ABF9-47DFAA1347E1}" srcOrd="1" destOrd="0" presId="urn:microsoft.com/office/officeart/2018/2/layout/IconVerticalSolidList"/>
    <dgm:cxn modelId="{A33A7335-8372-4A97-B21A-EE53DE2AAD08}" type="presParOf" srcId="{A2498113-AE5E-43E6-B0A2-B588256055E3}" destId="{508BB580-F073-4075-A69B-8E768CE813D2}" srcOrd="2" destOrd="0" presId="urn:microsoft.com/office/officeart/2018/2/layout/IconVerticalSolidList"/>
    <dgm:cxn modelId="{77259CD9-D370-4883-9E4E-7F6BC95D085A}" type="presParOf" srcId="{A2498113-AE5E-43E6-B0A2-B588256055E3}" destId="{210AB304-3195-4480-8CBF-B86B50897CD8}"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2205A134-36B7-4B05-9C14-5D81D08274B9}"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ACC0B5C2-3323-4675-AB4A-9A51B8292B9C}">
      <dgm:prSet/>
      <dgm:spPr/>
      <dgm:t>
        <a:bodyPr/>
        <a:lstStyle/>
        <a:p>
          <a:pPr>
            <a:lnSpc>
              <a:spcPct val="100000"/>
            </a:lnSpc>
            <a:defRPr cap="all"/>
          </a:pPr>
          <a:r>
            <a:rPr lang="en-US" b="1"/>
            <a:t>Social Media Campaign</a:t>
          </a:r>
          <a:endParaRPr lang="en-US"/>
        </a:p>
      </dgm:t>
    </dgm:pt>
    <dgm:pt modelId="{793D48A3-BA97-4AC4-A2A2-FA4E4CF1B7F8}" type="parTrans" cxnId="{B42170BD-25C5-4555-9FF6-0D0D0EC3BB72}">
      <dgm:prSet/>
      <dgm:spPr/>
      <dgm:t>
        <a:bodyPr/>
        <a:lstStyle/>
        <a:p>
          <a:endParaRPr lang="en-US"/>
        </a:p>
      </dgm:t>
    </dgm:pt>
    <dgm:pt modelId="{9C559257-C103-4F09-A910-2F2EAB87348F}" type="sibTrans" cxnId="{B42170BD-25C5-4555-9FF6-0D0D0EC3BB72}">
      <dgm:prSet/>
      <dgm:spPr/>
      <dgm:t>
        <a:bodyPr/>
        <a:lstStyle/>
        <a:p>
          <a:endParaRPr lang="en-US"/>
        </a:p>
      </dgm:t>
    </dgm:pt>
    <dgm:pt modelId="{8FF7F6D1-0814-4B98-B672-82D50D5A550E}">
      <dgm:prSet/>
      <dgm:spPr/>
      <dgm:t>
        <a:bodyPr/>
        <a:lstStyle/>
        <a:p>
          <a:pPr>
            <a:lnSpc>
              <a:spcPct val="100000"/>
            </a:lnSpc>
            <a:defRPr cap="all"/>
          </a:pPr>
          <a:r>
            <a:rPr lang="en-US" b="1"/>
            <a:t>Online Platforms</a:t>
          </a:r>
          <a:endParaRPr lang="en-US"/>
        </a:p>
      </dgm:t>
    </dgm:pt>
    <dgm:pt modelId="{525E0C3F-28A0-46BF-9FE9-721F6AC81B62}" type="parTrans" cxnId="{AE871988-3A39-40F7-9D5A-850B716A4D78}">
      <dgm:prSet/>
      <dgm:spPr/>
      <dgm:t>
        <a:bodyPr/>
        <a:lstStyle/>
        <a:p>
          <a:endParaRPr lang="en-US"/>
        </a:p>
      </dgm:t>
    </dgm:pt>
    <dgm:pt modelId="{E9347F18-EF2A-4420-9A18-DC982E61F283}" type="sibTrans" cxnId="{AE871988-3A39-40F7-9D5A-850B716A4D78}">
      <dgm:prSet/>
      <dgm:spPr/>
      <dgm:t>
        <a:bodyPr/>
        <a:lstStyle/>
        <a:p>
          <a:endParaRPr lang="en-US"/>
        </a:p>
      </dgm:t>
    </dgm:pt>
    <dgm:pt modelId="{138A1CE2-B9E0-40D9-9F27-03E6410AB965}">
      <dgm:prSet/>
      <dgm:spPr/>
      <dgm:t>
        <a:bodyPr/>
        <a:lstStyle/>
        <a:p>
          <a:pPr>
            <a:lnSpc>
              <a:spcPct val="100000"/>
            </a:lnSpc>
            <a:defRPr cap="all"/>
          </a:pPr>
          <a:r>
            <a:rPr lang="en-US" b="1"/>
            <a:t>Educational Webinars</a:t>
          </a:r>
          <a:endParaRPr lang="en-US"/>
        </a:p>
      </dgm:t>
    </dgm:pt>
    <dgm:pt modelId="{E862BE77-5893-418C-BD9A-51ED87559C76}" type="parTrans" cxnId="{5A13A320-FD93-4891-B1BD-C1B89852AE67}">
      <dgm:prSet/>
      <dgm:spPr/>
      <dgm:t>
        <a:bodyPr/>
        <a:lstStyle/>
        <a:p>
          <a:endParaRPr lang="en-US"/>
        </a:p>
      </dgm:t>
    </dgm:pt>
    <dgm:pt modelId="{6F1BDBD0-565B-4D93-BCC3-214B2909C5B2}" type="sibTrans" cxnId="{5A13A320-FD93-4891-B1BD-C1B89852AE67}">
      <dgm:prSet/>
      <dgm:spPr/>
      <dgm:t>
        <a:bodyPr/>
        <a:lstStyle/>
        <a:p>
          <a:endParaRPr lang="en-US"/>
        </a:p>
      </dgm:t>
    </dgm:pt>
    <dgm:pt modelId="{9E42B677-79D9-43A0-BCB7-ACFE810447EE}">
      <dgm:prSet/>
      <dgm:spPr/>
      <dgm:t>
        <a:bodyPr/>
        <a:lstStyle/>
        <a:p>
          <a:pPr>
            <a:lnSpc>
              <a:spcPct val="100000"/>
            </a:lnSpc>
            <a:defRPr cap="all"/>
          </a:pPr>
          <a:r>
            <a:rPr lang="en-US" b="1"/>
            <a:t>Packaging Message</a:t>
          </a:r>
          <a:endParaRPr lang="en-US"/>
        </a:p>
      </dgm:t>
    </dgm:pt>
    <dgm:pt modelId="{8F3AB49F-4B70-457E-AABA-F7AA59839856}" type="parTrans" cxnId="{DBD92D13-2036-46CD-ADB9-44D88C8C2883}">
      <dgm:prSet/>
      <dgm:spPr/>
      <dgm:t>
        <a:bodyPr/>
        <a:lstStyle/>
        <a:p>
          <a:endParaRPr lang="en-US"/>
        </a:p>
      </dgm:t>
    </dgm:pt>
    <dgm:pt modelId="{7BD89891-8E72-4227-A75F-41FB9423E3E0}" type="sibTrans" cxnId="{DBD92D13-2036-46CD-ADB9-44D88C8C2883}">
      <dgm:prSet/>
      <dgm:spPr/>
      <dgm:t>
        <a:bodyPr/>
        <a:lstStyle/>
        <a:p>
          <a:endParaRPr lang="en-US"/>
        </a:p>
      </dgm:t>
    </dgm:pt>
    <dgm:pt modelId="{F8AD896F-7A98-4260-858B-0F5023120EB0}">
      <dgm:prSet/>
      <dgm:spPr/>
      <dgm:t>
        <a:bodyPr/>
        <a:lstStyle/>
        <a:p>
          <a:pPr>
            <a:lnSpc>
              <a:spcPct val="100000"/>
            </a:lnSpc>
            <a:defRPr cap="all"/>
          </a:pPr>
          <a:r>
            <a:rPr lang="en-US" b="1"/>
            <a:t>Branding Message</a:t>
          </a:r>
          <a:endParaRPr lang="en-US"/>
        </a:p>
      </dgm:t>
    </dgm:pt>
    <dgm:pt modelId="{9C24DED6-A245-4FBE-A322-E8D39681E46B}" type="parTrans" cxnId="{BB1ED290-AE2B-43CE-93BF-52E82965C90B}">
      <dgm:prSet/>
      <dgm:spPr/>
      <dgm:t>
        <a:bodyPr/>
        <a:lstStyle/>
        <a:p>
          <a:endParaRPr lang="en-US"/>
        </a:p>
      </dgm:t>
    </dgm:pt>
    <dgm:pt modelId="{9EA41AA3-70CD-4B8D-8343-8297612FA326}" type="sibTrans" cxnId="{BB1ED290-AE2B-43CE-93BF-52E82965C90B}">
      <dgm:prSet/>
      <dgm:spPr/>
      <dgm:t>
        <a:bodyPr/>
        <a:lstStyle/>
        <a:p>
          <a:endParaRPr lang="en-US"/>
        </a:p>
      </dgm:t>
    </dgm:pt>
    <dgm:pt modelId="{582D7C86-C993-47FD-911F-21CF62A43C34}" type="pres">
      <dgm:prSet presAssocID="{2205A134-36B7-4B05-9C14-5D81D08274B9}" presName="root" presStyleCnt="0">
        <dgm:presLayoutVars>
          <dgm:dir/>
          <dgm:resizeHandles val="exact"/>
        </dgm:presLayoutVars>
      </dgm:prSet>
      <dgm:spPr/>
    </dgm:pt>
    <dgm:pt modelId="{651B1A95-A377-4F03-8779-394D061E92E6}" type="pres">
      <dgm:prSet presAssocID="{ACC0B5C2-3323-4675-AB4A-9A51B8292B9C}" presName="compNode" presStyleCnt="0"/>
      <dgm:spPr/>
    </dgm:pt>
    <dgm:pt modelId="{3158F754-CF6B-42BB-B4B6-2C6F47444E34}" type="pres">
      <dgm:prSet presAssocID="{ACC0B5C2-3323-4675-AB4A-9A51B8292B9C}" presName="iconBgRect" presStyleLbl="bgShp" presStyleIdx="0" presStyleCnt="5"/>
      <dgm:spPr/>
    </dgm:pt>
    <dgm:pt modelId="{BD62F329-A532-450A-AA6F-845E7002C3D9}" type="pres">
      <dgm:prSet presAssocID="{ACC0B5C2-3323-4675-AB4A-9A51B8292B9C}"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at"/>
        </a:ext>
      </dgm:extLst>
    </dgm:pt>
    <dgm:pt modelId="{015846D8-56A9-416F-8554-10F7B0204FAB}" type="pres">
      <dgm:prSet presAssocID="{ACC0B5C2-3323-4675-AB4A-9A51B8292B9C}" presName="spaceRect" presStyleCnt="0"/>
      <dgm:spPr/>
    </dgm:pt>
    <dgm:pt modelId="{7C264EBA-52BD-4F85-9E50-E118ED0C6175}" type="pres">
      <dgm:prSet presAssocID="{ACC0B5C2-3323-4675-AB4A-9A51B8292B9C}" presName="textRect" presStyleLbl="revTx" presStyleIdx="0" presStyleCnt="5">
        <dgm:presLayoutVars>
          <dgm:chMax val="1"/>
          <dgm:chPref val="1"/>
        </dgm:presLayoutVars>
      </dgm:prSet>
      <dgm:spPr/>
    </dgm:pt>
    <dgm:pt modelId="{53836A23-FDCE-4DCD-9F4A-45D8CFA0B07F}" type="pres">
      <dgm:prSet presAssocID="{9C559257-C103-4F09-A910-2F2EAB87348F}" presName="sibTrans" presStyleCnt="0"/>
      <dgm:spPr/>
    </dgm:pt>
    <dgm:pt modelId="{C60F0B2E-93C4-4EAA-8167-8FCE05756075}" type="pres">
      <dgm:prSet presAssocID="{8FF7F6D1-0814-4B98-B672-82D50D5A550E}" presName="compNode" presStyleCnt="0"/>
      <dgm:spPr/>
    </dgm:pt>
    <dgm:pt modelId="{15E1DF94-2F0E-415D-805C-3E94CB663F18}" type="pres">
      <dgm:prSet presAssocID="{8FF7F6D1-0814-4B98-B672-82D50D5A550E}" presName="iconBgRect" presStyleLbl="bgShp" presStyleIdx="1" presStyleCnt="5"/>
      <dgm:spPr/>
    </dgm:pt>
    <dgm:pt modelId="{4BEBFE32-07A9-4868-8F19-6C6CBD9C50E2}" type="pres">
      <dgm:prSet presAssocID="{8FF7F6D1-0814-4B98-B672-82D50D5A550E}"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Laptop"/>
        </a:ext>
      </dgm:extLst>
    </dgm:pt>
    <dgm:pt modelId="{BE7C66FD-2EE6-4AA8-8E8B-2AFF4E1A50A9}" type="pres">
      <dgm:prSet presAssocID="{8FF7F6D1-0814-4B98-B672-82D50D5A550E}" presName="spaceRect" presStyleCnt="0"/>
      <dgm:spPr/>
    </dgm:pt>
    <dgm:pt modelId="{90788FBE-4CC9-4BFF-8472-5EA2810FB0F5}" type="pres">
      <dgm:prSet presAssocID="{8FF7F6D1-0814-4B98-B672-82D50D5A550E}" presName="textRect" presStyleLbl="revTx" presStyleIdx="1" presStyleCnt="5">
        <dgm:presLayoutVars>
          <dgm:chMax val="1"/>
          <dgm:chPref val="1"/>
        </dgm:presLayoutVars>
      </dgm:prSet>
      <dgm:spPr/>
    </dgm:pt>
    <dgm:pt modelId="{DAB8A88C-2508-493B-AF61-FEF4F1A9BFEE}" type="pres">
      <dgm:prSet presAssocID="{E9347F18-EF2A-4420-9A18-DC982E61F283}" presName="sibTrans" presStyleCnt="0"/>
      <dgm:spPr/>
    </dgm:pt>
    <dgm:pt modelId="{8D0BE5D0-78C9-4258-A0C0-3B01AF86C5A6}" type="pres">
      <dgm:prSet presAssocID="{138A1CE2-B9E0-40D9-9F27-03E6410AB965}" presName="compNode" presStyleCnt="0"/>
      <dgm:spPr/>
    </dgm:pt>
    <dgm:pt modelId="{C8E4D574-B0C0-42CB-AD10-C32313CF924D}" type="pres">
      <dgm:prSet presAssocID="{138A1CE2-B9E0-40D9-9F27-03E6410AB965}" presName="iconBgRect" presStyleLbl="bgShp" presStyleIdx="2" presStyleCnt="5"/>
      <dgm:spPr/>
    </dgm:pt>
    <dgm:pt modelId="{814F6EB2-B2A3-4834-81C6-EA753BF7F9D4}" type="pres">
      <dgm:prSet presAssocID="{138A1CE2-B9E0-40D9-9F27-03E6410AB965}"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eacher"/>
        </a:ext>
      </dgm:extLst>
    </dgm:pt>
    <dgm:pt modelId="{C515C224-FBD4-46FE-A115-68568FF774B3}" type="pres">
      <dgm:prSet presAssocID="{138A1CE2-B9E0-40D9-9F27-03E6410AB965}" presName="spaceRect" presStyleCnt="0"/>
      <dgm:spPr/>
    </dgm:pt>
    <dgm:pt modelId="{BAF6DF3E-C43D-4B81-8646-80FF786ADC4C}" type="pres">
      <dgm:prSet presAssocID="{138A1CE2-B9E0-40D9-9F27-03E6410AB965}" presName="textRect" presStyleLbl="revTx" presStyleIdx="2" presStyleCnt="5">
        <dgm:presLayoutVars>
          <dgm:chMax val="1"/>
          <dgm:chPref val="1"/>
        </dgm:presLayoutVars>
      </dgm:prSet>
      <dgm:spPr/>
    </dgm:pt>
    <dgm:pt modelId="{00D0C5C4-74DC-4B36-9F8A-3AFEEA805E03}" type="pres">
      <dgm:prSet presAssocID="{6F1BDBD0-565B-4D93-BCC3-214B2909C5B2}" presName="sibTrans" presStyleCnt="0"/>
      <dgm:spPr/>
    </dgm:pt>
    <dgm:pt modelId="{E65D19D0-DF53-48B1-A836-539408071A6F}" type="pres">
      <dgm:prSet presAssocID="{9E42B677-79D9-43A0-BCB7-ACFE810447EE}" presName="compNode" presStyleCnt="0"/>
      <dgm:spPr/>
    </dgm:pt>
    <dgm:pt modelId="{BC98428C-AAB5-4CEB-B5CA-F30975CDA721}" type="pres">
      <dgm:prSet presAssocID="{9E42B677-79D9-43A0-BCB7-ACFE810447EE}" presName="iconBgRect" presStyleLbl="bgShp" presStyleIdx="3" presStyleCnt="5"/>
      <dgm:spPr/>
    </dgm:pt>
    <dgm:pt modelId="{D819B8ED-3FEA-4F05-BEBD-42D28BE4E700}" type="pres">
      <dgm:prSet presAssocID="{9E42B677-79D9-43A0-BCB7-ACFE810447EE}"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Box"/>
        </a:ext>
      </dgm:extLst>
    </dgm:pt>
    <dgm:pt modelId="{BE4CA1D1-834F-4943-901D-01AA4A681BFC}" type="pres">
      <dgm:prSet presAssocID="{9E42B677-79D9-43A0-BCB7-ACFE810447EE}" presName="spaceRect" presStyleCnt="0"/>
      <dgm:spPr/>
    </dgm:pt>
    <dgm:pt modelId="{9FB784AC-2656-4050-AA06-2C2C8D80A179}" type="pres">
      <dgm:prSet presAssocID="{9E42B677-79D9-43A0-BCB7-ACFE810447EE}" presName="textRect" presStyleLbl="revTx" presStyleIdx="3" presStyleCnt="5">
        <dgm:presLayoutVars>
          <dgm:chMax val="1"/>
          <dgm:chPref val="1"/>
        </dgm:presLayoutVars>
      </dgm:prSet>
      <dgm:spPr/>
    </dgm:pt>
    <dgm:pt modelId="{8CFDBA1E-CD02-46C6-9F6C-59AD8F52A994}" type="pres">
      <dgm:prSet presAssocID="{7BD89891-8E72-4227-A75F-41FB9423E3E0}" presName="sibTrans" presStyleCnt="0"/>
      <dgm:spPr/>
    </dgm:pt>
    <dgm:pt modelId="{0553F369-BD0E-47EE-AB64-90D2FBD32143}" type="pres">
      <dgm:prSet presAssocID="{F8AD896F-7A98-4260-858B-0F5023120EB0}" presName="compNode" presStyleCnt="0"/>
      <dgm:spPr/>
    </dgm:pt>
    <dgm:pt modelId="{365BC2D6-1075-4AC3-8423-8A19C924AA5E}" type="pres">
      <dgm:prSet presAssocID="{F8AD896F-7A98-4260-858B-0F5023120EB0}" presName="iconBgRect" presStyleLbl="bgShp" presStyleIdx="4" presStyleCnt="5"/>
      <dgm:spPr/>
    </dgm:pt>
    <dgm:pt modelId="{6EFD6358-CBB0-42AC-80CB-E9FF8892D980}" type="pres">
      <dgm:prSet presAssocID="{F8AD896F-7A98-4260-858B-0F5023120EB0}"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Megaphone"/>
        </a:ext>
      </dgm:extLst>
    </dgm:pt>
    <dgm:pt modelId="{41DFCFCD-B8FD-424C-AC4A-1C951E445FE6}" type="pres">
      <dgm:prSet presAssocID="{F8AD896F-7A98-4260-858B-0F5023120EB0}" presName="spaceRect" presStyleCnt="0"/>
      <dgm:spPr/>
    </dgm:pt>
    <dgm:pt modelId="{BB3F2E91-800E-469F-869B-C1C0C68DF00A}" type="pres">
      <dgm:prSet presAssocID="{F8AD896F-7A98-4260-858B-0F5023120EB0}" presName="textRect" presStyleLbl="revTx" presStyleIdx="4" presStyleCnt="5">
        <dgm:presLayoutVars>
          <dgm:chMax val="1"/>
          <dgm:chPref val="1"/>
        </dgm:presLayoutVars>
      </dgm:prSet>
      <dgm:spPr/>
    </dgm:pt>
  </dgm:ptLst>
  <dgm:cxnLst>
    <dgm:cxn modelId="{AA8CC60E-0680-499F-A2CD-BA95ED314ABB}" type="presOf" srcId="{2205A134-36B7-4B05-9C14-5D81D08274B9}" destId="{582D7C86-C993-47FD-911F-21CF62A43C34}" srcOrd="0" destOrd="0" presId="urn:microsoft.com/office/officeart/2018/5/layout/IconCircleLabelList"/>
    <dgm:cxn modelId="{DBD92D13-2036-46CD-ADB9-44D88C8C2883}" srcId="{2205A134-36B7-4B05-9C14-5D81D08274B9}" destId="{9E42B677-79D9-43A0-BCB7-ACFE810447EE}" srcOrd="3" destOrd="0" parTransId="{8F3AB49F-4B70-457E-AABA-F7AA59839856}" sibTransId="{7BD89891-8E72-4227-A75F-41FB9423E3E0}"/>
    <dgm:cxn modelId="{5A13A320-FD93-4891-B1BD-C1B89852AE67}" srcId="{2205A134-36B7-4B05-9C14-5D81D08274B9}" destId="{138A1CE2-B9E0-40D9-9F27-03E6410AB965}" srcOrd="2" destOrd="0" parTransId="{E862BE77-5893-418C-BD9A-51ED87559C76}" sibTransId="{6F1BDBD0-565B-4D93-BCC3-214B2909C5B2}"/>
    <dgm:cxn modelId="{B88D335F-AD45-4030-BEC9-97817C66CEA8}" type="presOf" srcId="{8FF7F6D1-0814-4B98-B672-82D50D5A550E}" destId="{90788FBE-4CC9-4BFF-8472-5EA2810FB0F5}" srcOrd="0" destOrd="0" presId="urn:microsoft.com/office/officeart/2018/5/layout/IconCircleLabelList"/>
    <dgm:cxn modelId="{4A91F266-948D-40EA-9A73-2ADA6B08808D}" type="presOf" srcId="{ACC0B5C2-3323-4675-AB4A-9A51B8292B9C}" destId="{7C264EBA-52BD-4F85-9E50-E118ED0C6175}" srcOrd="0" destOrd="0" presId="urn:microsoft.com/office/officeart/2018/5/layout/IconCircleLabelList"/>
    <dgm:cxn modelId="{D950AC4C-1029-455A-BD15-4B9985FA7022}" type="presOf" srcId="{138A1CE2-B9E0-40D9-9F27-03E6410AB965}" destId="{BAF6DF3E-C43D-4B81-8646-80FF786ADC4C}" srcOrd="0" destOrd="0" presId="urn:microsoft.com/office/officeart/2018/5/layout/IconCircleLabelList"/>
    <dgm:cxn modelId="{AE871988-3A39-40F7-9D5A-850B716A4D78}" srcId="{2205A134-36B7-4B05-9C14-5D81D08274B9}" destId="{8FF7F6D1-0814-4B98-B672-82D50D5A550E}" srcOrd="1" destOrd="0" parTransId="{525E0C3F-28A0-46BF-9FE9-721F6AC81B62}" sibTransId="{E9347F18-EF2A-4420-9A18-DC982E61F283}"/>
    <dgm:cxn modelId="{BB1ED290-AE2B-43CE-93BF-52E82965C90B}" srcId="{2205A134-36B7-4B05-9C14-5D81D08274B9}" destId="{F8AD896F-7A98-4260-858B-0F5023120EB0}" srcOrd="4" destOrd="0" parTransId="{9C24DED6-A245-4FBE-A322-E8D39681E46B}" sibTransId="{9EA41AA3-70CD-4B8D-8343-8297612FA326}"/>
    <dgm:cxn modelId="{B42170BD-25C5-4555-9FF6-0D0D0EC3BB72}" srcId="{2205A134-36B7-4B05-9C14-5D81D08274B9}" destId="{ACC0B5C2-3323-4675-AB4A-9A51B8292B9C}" srcOrd="0" destOrd="0" parTransId="{793D48A3-BA97-4AC4-A2A2-FA4E4CF1B7F8}" sibTransId="{9C559257-C103-4F09-A910-2F2EAB87348F}"/>
    <dgm:cxn modelId="{2F8D53CD-70DC-4F4F-ADA1-BA4570C72F70}" type="presOf" srcId="{9E42B677-79D9-43A0-BCB7-ACFE810447EE}" destId="{9FB784AC-2656-4050-AA06-2C2C8D80A179}" srcOrd="0" destOrd="0" presId="urn:microsoft.com/office/officeart/2018/5/layout/IconCircleLabelList"/>
    <dgm:cxn modelId="{234904FB-76F9-4434-B7E1-8419D3CF0FF7}" type="presOf" srcId="{F8AD896F-7A98-4260-858B-0F5023120EB0}" destId="{BB3F2E91-800E-469F-869B-C1C0C68DF00A}" srcOrd="0" destOrd="0" presId="urn:microsoft.com/office/officeart/2018/5/layout/IconCircleLabelList"/>
    <dgm:cxn modelId="{50B3C976-A7F6-4F68-BC5D-08B915584F3E}" type="presParOf" srcId="{582D7C86-C993-47FD-911F-21CF62A43C34}" destId="{651B1A95-A377-4F03-8779-394D061E92E6}" srcOrd="0" destOrd="0" presId="urn:microsoft.com/office/officeart/2018/5/layout/IconCircleLabelList"/>
    <dgm:cxn modelId="{24F6F66E-5953-4045-824E-6A9057E57600}" type="presParOf" srcId="{651B1A95-A377-4F03-8779-394D061E92E6}" destId="{3158F754-CF6B-42BB-B4B6-2C6F47444E34}" srcOrd="0" destOrd="0" presId="urn:microsoft.com/office/officeart/2018/5/layout/IconCircleLabelList"/>
    <dgm:cxn modelId="{FDD03DE3-A742-420A-BA0B-49A214AA172A}" type="presParOf" srcId="{651B1A95-A377-4F03-8779-394D061E92E6}" destId="{BD62F329-A532-450A-AA6F-845E7002C3D9}" srcOrd="1" destOrd="0" presId="urn:microsoft.com/office/officeart/2018/5/layout/IconCircleLabelList"/>
    <dgm:cxn modelId="{C9321D6D-8A6A-4244-B443-97567DB34E44}" type="presParOf" srcId="{651B1A95-A377-4F03-8779-394D061E92E6}" destId="{015846D8-56A9-416F-8554-10F7B0204FAB}" srcOrd="2" destOrd="0" presId="urn:microsoft.com/office/officeart/2018/5/layout/IconCircleLabelList"/>
    <dgm:cxn modelId="{53AC09B1-A20F-4472-939B-452151310A9E}" type="presParOf" srcId="{651B1A95-A377-4F03-8779-394D061E92E6}" destId="{7C264EBA-52BD-4F85-9E50-E118ED0C6175}" srcOrd="3" destOrd="0" presId="urn:microsoft.com/office/officeart/2018/5/layout/IconCircleLabelList"/>
    <dgm:cxn modelId="{ACD526AE-884C-4A01-ACCC-D6792C380281}" type="presParOf" srcId="{582D7C86-C993-47FD-911F-21CF62A43C34}" destId="{53836A23-FDCE-4DCD-9F4A-45D8CFA0B07F}" srcOrd="1" destOrd="0" presId="urn:microsoft.com/office/officeart/2018/5/layout/IconCircleLabelList"/>
    <dgm:cxn modelId="{D1FD7E0A-F9E0-420E-82AA-12EC97F398ED}" type="presParOf" srcId="{582D7C86-C993-47FD-911F-21CF62A43C34}" destId="{C60F0B2E-93C4-4EAA-8167-8FCE05756075}" srcOrd="2" destOrd="0" presId="urn:microsoft.com/office/officeart/2018/5/layout/IconCircleLabelList"/>
    <dgm:cxn modelId="{650F5695-F49C-43A3-8172-5EB705595E6F}" type="presParOf" srcId="{C60F0B2E-93C4-4EAA-8167-8FCE05756075}" destId="{15E1DF94-2F0E-415D-805C-3E94CB663F18}" srcOrd="0" destOrd="0" presId="urn:microsoft.com/office/officeart/2018/5/layout/IconCircleLabelList"/>
    <dgm:cxn modelId="{7E407890-BACE-4ADD-8CC8-F95221D61858}" type="presParOf" srcId="{C60F0B2E-93C4-4EAA-8167-8FCE05756075}" destId="{4BEBFE32-07A9-4868-8F19-6C6CBD9C50E2}" srcOrd="1" destOrd="0" presId="urn:microsoft.com/office/officeart/2018/5/layout/IconCircleLabelList"/>
    <dgm:cxn modelId="{685A2FFB-F291-4025-8F59-A633FAF9502D}" type="presParOf" srcId="{C60F0B2E-93C4-4EAA-8167-8FCE05756075}" destId="{BE7C66FD-2EE6-4AA8-8E8B-2AFF4E1A50A9}" srcOrd="2" destOrd="0" presId="urn:microsoft.com/office/officeart/2018/5/layout/IconCircleLabelList"/>
    <dgm:cxn modelId="{00CA2878-B934-473C-9B19-127BD8CB8121}" type="presParOf" srcId="{C60F0B2E-93C4-4EAA-8167-8FCE05756075}" destId="{90788FBE-4CC9-4BFF-8472-5EA2810FB0F5}" srcOrd="3" destOrd="0" presId="urn:microsoft.com/office/officeart/2018/5/layout/IconCircleLabelList"/>
    <dgm:cxn modelId="{37C3E7EF-5F33-4062-BF42-7058CDFB5615}" type="presParOf" srcId="{582D7C86-C993-47FD-911F-21CF62A43C34}" destId="{DAB8A88C-2508-493B-AF61-FEF4F1A9BFEE}" srcOrd="3" destOrd="0" presId="urn:microsoft.com/office/officeart/2018/5/layout/IconCircleLabelList"/>
    <dgm:cxn modelId="{658C9DFF-3CB5-4537-8598-61A154D10823}" type="presParOf" srcId="{582D7C86-C993-47FD-911F-21CF62A43C34}" destId="{8D0BE5D0-78C9-4258-A0C0-3B01AF86C5A6}" srcOrd="4" destOrd="0" presId="urn:microsoft.com/office/officeart/2018/5/layout/IconCircleLabelList"/>
    <dgm:cxn modelId="{395BDD79-7E4B-4BD4-86A4-552197656813}" type="presParOf" srcId="{8D0BE5D0-78C9-4258-A0C0-3B01AF86C5A6}" destId="{C8E4D574-B0C0-42CB-AD10-C32313CF924D}" srcOrd="0" destOrd="0" presId="urn:microsoft.com/office/officeart/2018/5/layout/IconCircleLabelList"/>
    <dgm:cxn modelId="{2B019209-DC02-464D-82BC-744999027C51}" type="presParOf" srcId="{8D0BE5D0-78C9-4258-A0C0-3B01AF86C5A6}" destId="{814F6EB2-B2A3-4834-81C6-EA753BF7F9D4}" srcOrd="1" destOrd="0" presId="urn:microsoft.com/office/officeart/2018/5/layout/IconCircleLabelList"/>
    <dgm:cxn modelId="{2E2E0E32-3AEB-4161-AD56-9504F99DC5F9}" type="presParOf" srcId="{8D0BE5D0-78C9-4258-A0C0-3B01AF86C5A6}" destId="{C515C224-FBD4-46FE-A115-68568FF774B3}" srcOrd="2" destOrd="0" presId="urn:microsoft.com/office/officeart/2018/5/layout/IconCircleLabelList"/>
    <dgm:cxn modelId="{1B869105-B4D6-40B0-A836-23B706D6DE77}" type="presParOf" srcId="{8D0BE5D0-78C9-4258-A0C0-3B01AF86C5A6}" destId="{BAF6DF3E-C43D-4B81-8646-80FF786ADC4C}" srcOrd="3" destOrd="0" presId="urn:microsoft.com/office/officeart/2018/5/layout/IconCircleLabelList"/>
    <dgm:cxn modelId="{A0D2FA9C-2D12-4BBD-BB28-DC807BF906EE}" type="presParOf" srcId="{582D7C86-C993-47FD-911F-21CF62A43C34}" destId="{00D0C5C4-74DC-4B36-9F8A-3AFEEA805E03}" srcOrd="5" destOrd="0" presId="urn:microsoft.com/office/officeart/2018/5/layout/IconCircleLabelList"/>
    <dgm:cxn modelId="{35579DCC-BBBD-47F2-A8B2-48D964C932BA}" type="presParOf" srcId="{582D7C86-C993-47FD-911F-21CF62A43C34}" destId="{E65D19D0-DF53-48B1-A836-539408071A6F}" srcOrd="6" destOrd="0" presId="urn:microsoft.com/office/officeart/2018/5/layout/IconCircleLabelList"/>
    <dgm:cxn modelId="{A7562966-EA8A-443B-8BDB-BEA82DF8C2C3}" type="presParOf" srcId="{E65D19D0-DF53-48B1-A836-539408071A6F}" destId="{BC98428C-AAB5-4CEB-B5CA-F30975CDA721}" srcOrd="0" destOrd="0" presId="urn:microsoft.com/office/officeart/2018/5/layout/IconCircleLabelList"/>
    <dgm:cxn modelId="{D66887EE-D41C-485D-817A-FB58CBB575FD}" type="presParOf" srcId="{E65D19D0-DF53-48B1-A836-539408071A6F}" destId="{D819B8ED-3FEA-4F05-BEBD-42D28BE4E700}" srcOrd="1" destOrd="0" presId="urn:microsoft.com/office/officeart/2018/5/layout/IconCircleLabelList"/>
    <dgm:cxn modelId="{AE19345C-A26C-464D-AF95-04BA05F8F1A3}" type="presParOf" srcId="{E65D19D0-DF53-48B1-A836-539408071A6F}" destId="{BE4CA1D1-834F-4943-901D-01AA4A681BFC}" srcOrd="2" destOrd="0" presId="urn:microsoft.com/office/officeart/2018/5/layout/IconCircleLabelList"/>
    <dgm:cxn modelId="{83797F42-8C63-4AFA-92CB-34BADD14CECE}" type="presParOf" srcId="{E65D19D0-DF53-48B1-A836-539408071A6F}" destId="{9FB784AC-2656-4050-AA06-2C2C8D80A179}" srcOrd="3" destOrd="0" presId="urn:microsoft.com/office/officeart/2018/5/layout/IconCircleLabelList"/>
    <dgm:cxn modelId="{D43F80F6-6A31-43DD-8C05-1BA18148C502}" type="presParOf" srcId="{582D7C86-C993-47FD-911F-21CF62A43C34}" destId="{8CFDBA1E-CD02-46C6-9F6C-59AD8F52A994}" srcOrd="7" destOrd="0" presId="urn:microsoft.com/office/officeart/2018/5/layout/IconCircleLabelList"/>
    <dgm:cxn modelId="{446A511A-42DC-4A88-8692-A132B7E14CCC}" type="presParOf" srcId="{582D7C86-C993-47FD-911F-21CF62A43C34}" destId="{0553F369-BD0E-47EE-AB64-90D2FBD32143}" srcOrd="8" destOrd="0" presId="urn:microsoft.com/office/officeart/2018/5/layout/IconCircleLabelList"/>
    <dgm:cxn modelId="{5E4D7E85-943B-47C8-88EF-01A09FAA9D7C}" type="presParOf" srcId="{0553F369-BD0E-47EE-AB64-90D2FBD32143}" destId="{365BC2D6-1075-4AC3-8423-8A19C924AA5E}" srcOrd="0" destOrd="0" presId="urn:microsoft.com/office/officeart/2018/5/layout/IconCircleLabelList"/>
    <dgm:cxn modelId="{D7BC48A4-F880-4ABB-AA65-4B4FA4CC5F52}" type="presParOf" srcId="{0553F369-BD0E-47EE-AB64-90D2FBD32143}" destId="{6EFD6358-CBB0-42AC-80CB-E9FF8892D980}" srcOrd="1" destOrd="0" presId="urn:microsoft.com/office/officeart/2018/5/layout/IconCircleLabelList"/>
    <dgm:cxn modelId="{CEBDC2A6-4B18-4D1B-98ED-2A3934975503}" type="presParOf" srcId="{0553F369-BD0E-47EE-AB64-90D2FBD32143}" destId="{41DFCFCD-B8FD-424C-AC4A-1C951E445FE6}" srcOrd="2" destOrd="0" presId="urn:microsoft.com/office/officeart/2018/5/layout/IconCircleLabelList"/>
    <dgm:cxn modelId="{B2DA8327-CB99-42E8-B102-48E4C578FE7A}" type="presParOf" srcId="{0553F369-BD0E-47EE-AB64-90D2FBD32143}" destId="{BB3F2E91-800E-469F-869B-C1C0C68DF00A}"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4D2731-8211-4E47-888E-F80CED33880F}">
      <dsp:nvSpPr>
        <dsp:cNvPr id="0" name=""/>
        <dsp:cNvSpPr/>
      </dsp:nvSpPr>
      <dsp:spPr>
        <a:xfrm>
          <a:off x="0" y="531"/>
          <a:ext cx="10515600" cy="1244702"/>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FC93F69-4A95-427D-9B72-9BC8C18C0B2B}">
      <dsp:nvSpPr>
        <dsp:cNvPr id="0" name=""/>
        <dsp:cNvSpPr/>
      </dsp:nvSpPr>
      <dsp:spPr>
        <a:xfrm>
          <a:off x="376522" y="280590"/>
          <a:ext cx="684586" cy="68458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47F88D3-2528-4BBC-BD15-AAF09F551FD9}">
      <dsp:nvSpPr>
        <dsp:cNvPr id="0" name=""/>
        <dsp:cNvSpPr/>
      </dsp:nvSpPr>
      <dsp:spPr>
        <a:xfrm>
          <a:off x="1437631" y="531"/>
          <a:ext cx="9077968" cy="12447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731" tIns="131731" rIns="131731" bIns="131731" numCol="1" spcCol="1270" anchor="ctr" anchorCtr="0">
          <a:noAutofit/>
        </a:bodyPr>
        <a:lstStyle/>
        <a:p>
          <a:pPr marL="0" lvl="0" indent="0" algn="l" defTabSz="755650">
            <a:lnSpc>
              <a:spcPct val="90000"/>
            </a:lnSpc>
            <a:spcBef>
              <a:spcPct val="0"/>
            </a:spcBef>
            <a:spcAft>
              <a:spcPct val="35000"/>
            </a:spcAft>
            <a:buNone/>
          </a:pPr>
          <a:r>
            <a:rPr lang="en-US" sz="1700" kern="1200"/>
            <a:t>Problem cases with temple flowers can vary depending on the context. However, the issue usually involves the management or disposal of flowers used in religious shrines or ceremonies. Temples often receive many flowers as offerings, and the challenge is what to do with these flowers after they have been used in worship The main themes of temple flowers are as follows: </a:t>
          </a:r>
        </a:p>
      </dsp:txBody>
      <dsp:txXfrm>
        <a:off x="1437631" y="531"/>
        <a:ext cx="9077968" cy="1244702"/>
      </dsp:txXfrm>
    </dsp:sp>
    <dsp:sp modelId="{090EB5F4-926E-4D45-A4A8-8E894475447B}">
      <dsp:nvSpPr>
        <dsp:cNvPr id="0" name=""/>
        <dsp:cNvSpPr/>
      </dsp:nvSpPr>
      <dsp:spPr>
        <a:xfrm>
          <a:off x="0" y="1556410"/>
          <a:ext cx="10515600" cy="1244702"/>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9B70732-271D-4E5D-A3DA-887CD11BF38D}">
      <dsp:nvSpPr>
        <dsp:cNvPr id="0" name=""/>
        <dsp:cNvSpPr/>
      </dsp:nvSpPr>
      <dsp:spPr>
        <a:xfrm>
          <a:off x="376522" y="1836468"/>
          <a:ext cx="684586" cy="68458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3AE8D96-B449-4955-92C1-57071AF1F45A}">
      <dsp:nvSpPr>
        <dsp:cNvPr id="0" name=""/>
        <dsp:cNvSpPr/>
      </dsp:nvSpPr>
      <dsp:spPr>
        <a:xfrm>
          <a:off x="1437631" y="1556410"/>
          <a:ext cx="9077968" cy="12447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731" tIns="131731" rIns="131731" bIns="131731" numCol="1" spcCol="1270" anchor="ctr" anchorCtr="0">
          <a:noAutofit/>
        </a:bodyPr>
        <a:lstStyle/>
        <a:p>
          <a:pPr marL="0" lvl="0" indent="0" algn="l" defTabSz="755650">
            <a:lnSpc>
              <a:spcPct val="90000"/>
            </a:lnSpc>
            <a:spcBef>
              <a:spcPct val="0"/>
            </a:spcBef>
            <a:spcAft>
              <a:spcPct val="35000"/>
            </a:spcAft>
            <a:buNone/>
          </a:pPr>
          <a:r>
            <a:rPr lang="en-US" sz="1700" kern="1200"/>
            <a:t>Waste: Once used in ritual or worship, flowers decompose and become garbage. The removal of these blooms can cause environmental problems if not properly managed. </a:t>
          </a:r>
        </a:p>
      </dsp:txBody>
      <dsp:txXfrm>
        <a:off x="1437631" y="1556410"/>
        <a:ext cx="9077968" cy="1244702"/>
      </dsp:txXfrm>
    </dsp:sp>
    <dsp:sp modelId="{A54837CD-44DE-4605-8F1F-307202043DCB}">
      <dsp:nvSpPr>
        <dsp:cNvPr id="0" name=""/>
        <dsp:cNvSpPr/>
      </dsp:nvSpPr>
      <dsp:spPr>
        <a:xfrm>
          <a:off x="0" y="3112289"/>
          <a:ext cx="10515600" cy="1244702"/>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0D558B4-9C1D-40EC-BAB7-09CA586F4B1E}">
      <dsp:nvSpPr>
        <dsp:cNvPr id="0" name=""/>
        <dsp:cNvSpPr/>
      </dsp:nvSpPr>
      <dsp:spPr>
        <a:xfrm>
          <a:off x="376522" y="3392347"/>
          <a:ext cx="684586" cy="68458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1F5B659-CC40-4DF4-B0F1-A87182F690E7}">
      <dsp:nvSpPr>
        <dsp:cNvPr id="0" name=""/>
        <dsp:cNvSpPr/>
      </dsp:nvSpPr>
      <dsp:spPr>
        <a:xfrm>
          <a:off x="1437631" y="3112289"/>
          <a:ext cx="9077968" cy="12447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731" tIns="131731" rIns="131731" bIns="131731" numCol="1" spcCol="1270" anchor="ctr" anchorCtr="0">
          <a:noAutofit/>
        </a:bodyPr>
        <a:lstStyle/>
        <a:p>
          <a:pPr marL="0" lvl="0" indent="0" algn="l" defTabSz="755650">
            <a:lnSpc>
              <a:spcPct val="90000"/>
            </a:lnSpc>
            <a:spcBef>
              <a:spcPct val="0"/>
            </a:spcBef>
            <a:spcAft>
              <a:spcPct val="35000"/>
            </a:spcAft>
            <a:buNone/>
          </a:pPr>
          <a:r>
            <a:rPr lang="en-US" sz="1700" kern="1200"/>
            <a:t>Environment: Improper disposal of litter, such as dumping it in rivers or landfills, can cause pollution and harm ecosystems.</a:t>
          </a:r>
        </a:p>
      </dsp:txBody>
      <dsp:txXfrm>
        <a:off x="1437631" y="3112289"/>
        <a:ext cx="9077968" cy="124470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DDE343-53F3-4E28-A3EB-61F31D1D7236}">
      <dsp:nvSpPr>
        <dsp:cNvPr id="0" name=""/>
        <dsp:cNvSpPr/>
      </dsp:nvSpPr>
      <dsp:spPr>
        <a:xfrm>
          <a:off x="2669704" y="533944"/>
          <a:ext cx="411666" cy="91440"/>
        </a:xfrm>
        <a:custGeom>
          <a:avLst/>
          <a:gdLst/>
          <a:ahLst/>
          <a:cxnLst/>
          <a:rect l="0" t="0" r="0" b="0"/>
          <a:pathLst>
            <a:path>
              <a:moveTo>
                <a:pt x="0" y="45720"/>
              </a:moveTo>
              <a:lnTo>
                <a:pt x="411666"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864480" y="577453"/>
        <a:ext cx="22113" cy="4422"/>
      </dsp:txXfrm>
    </dsp:sp>
    <dsp:sp modelId="{0F7EEF66-7B3C-4EBA-A78B-E19194EE631B}">
      <dsp:nvSpPr>
        <dsp:cNvPr id="0" name=""/>
        <dsp:cNvSpPr/>
      </dsp:nvSpPr>
      <dsp:spPr>
        <a:xfrm>
          <a:off x="748607" y="2795"/>
          <a:ext cx="1922896" cy="115373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4224" tIns="98904" rIns="94224" bIns="98904" numCol="1" spcCol="1270" anchor="ctr" anchorCtr="0">
          <a:noAutofit/>
        </a:bodyPr>
        <a:lstStyle/>
        <a:p>
          <a:pPr marL="0" lvl="0" indent="0" algn="ctr" defTabSz="1022350">
            <a:lnSpc>
              <a:spcPct val="90000"/>
            </a:lnSpc>
            <a:spcBef>
              <a:spcPct val="0"/>
            </a:spcBef>
            <a:spcAft>
              <a:spcPct val="35000"/>
            </a:spcAft>
            <a:buNone/>
          </a:pPr>
          <a:r>
            <a:rPr lang="en-US" sz="2300" kern="1200"/>
            <a:t>Problem Statement </a:t>
          </a:r>
        </a:p>
      </dsp:txBody>
      <dsp:txXfrm>
        <a:off x="748607" y="2795"/>
        <a:ext cx="1922896" cy="1153737"/>
      </dsp:txXfrm>
    </dsp:sp>
    <dsp:sp modelId="{32BDDB45-B948-456D-A0FB-949C6AE12C28}">
      <dsp:nvSpPr>
        <dsp:cNvPr id="0" name=""/>
        <dsp:cNvSpPr/>
      </dsp:nvSpPr>
      <dsp:spPr>
        <a:xfrm>
          <a:off x="5034866" y="533944"/>
          <a:ext cx="411666" cy="91440"/>
        </a:xfrm>
        <a:custGeom>
          <a:avLst/>
          <a:gdLst/>
          <a:ahLst/>
          <a:cxnLst/>
          <a:rect l="0" t="0" r="0" b="0"/>
          <a:pathLst>
            <a:path>
              <a:moveTo>
                <a:pt x="0" y="45720"/>
              </a:moveTo>
              <a:lnTo>
                <a:pt x="411666"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229643" y="577453"/>
        <a:ext cx="22113" cy="4422"/>
      </dsp:txXfrm>
    </dsp:sp>
    <dsp:sp modelId="{2F0B34E5-FF22-4997-B0C0-71B3FAF1E72D}">
      <dsp:nvSpPr>
        <dsp:cNvPr id="0" name=""/>
        <dsp:cNvSpPr/>
      </dsp:nvSpPr>
      <dsp:spPr>
        <a:xfrm>
          <a:off x="3113770" y="2795"/>
          <a:ext cx="1922896" cy="115373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4224" tIns="98904" rIns="94224" bIns="98904" numCol="1" spcCol="1270" anchor="ctr" anchorCtr="0">
          <a:noAutofit/>
        </a:bodyPr>
        <a:lstStyle/>
        <a:p>
          <a:pPr marL="0" lvl="0" indent="0" algn="ctr" defTabSz="1022350">
            <a:lnSpc>
              <a:spcPct val="90000"/>
            </a:lnSpc>
            <a:spcBef>
              <a:spcPct val="0"/>
            </a:spcBef>
            <a:spcAft>
              <a:spcPct val="35000"/>
            </a:spcAft>
            <a:buNone/>
          </a:pPr>
          <a:r>
            <a:rPr lang="en-US" sz="2300" kern="1200"/>
            <a:t>Description of the Idea </a:t>
          </a:r>
        </a:p>
      </dsp:txBody>
      <dsp:txXfrm>
        <a:off x="3113770" y="2795"/>
        <a:ext cx="1922896" cy="1153737"/>
      </dsp:txXfrm>
    </dsp:sp>
    <dsp:sp modelId="{C57B568E-333B-4EA7-A720-C0B4E2C316A9}">
      <dsp:nvSpPr>
        <dsp:cNvPr id="0" name=""/>
        <dsp:cNvSpPr/>
      </dsp:nvSpPr>
      <dsp:spPr>
        <a:xfrm>
          <a:off x="7400029" y="533944"/>
          <a:ext cx="411666" cy="91440"/>
        </a:xfrm>
        <a:custGeom>
          <a:avLst/>
          <a:gdLst/>
          <a:ahLst/>
          <a:cxnLst/>
          <a:rect l="0" t="0" r="0" b="0"/>
          <a:pathLst>
            <a:path>
              <a:moveTo>
                <a:pt x="0" y="45720"/>
              </a:moveTo>
              <a:lnTo>
                <a:pt x="411666"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7594806" y="577453"/>
        <a:ext cx="22113" cy="4422"/>
      </dsp:txXfrm>
    </dsp:sp>
    <dsp:sp modelId="{ECC36491-4968-4278-836F-77E60D2B13FF}">
      <dsp:nvSpPr>
        <dsp:cNvPr id="0" name=""/>
        <dsp:cNvSpPr/>
      </dsp:nvSpPr>
      <dsp:spPr>
        <a:xfrm>
          <a:off x="5478933" y="2795"/>
          <a:ext cx="1922896" cy="115373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4224" tIns="98904" rIns="94224" bIns="98904" numCol="1" spcCol="1270" anchor="ctr" anchorCtr="0">
          <a:noAutofit/>
        </a:bodyPr>
        <a:lstStyle/>
        <a:p>
          <a:pPr marL="0" lvl="0" indent="0" algn="ctr" defTabSz="1022350">
            <a:lnSpc>
              <a:spcPct val="90000"/>
            </a:lnSpc>
            <a:spcBef>
              <a:spcPct val="0"/>
            </a:spcBef>
            <a:spcAft>
              <a:spcPct val="35000"/>
            </a:spcAft>
            <a:buNone/>
          </a:pPr>
          <a:r>
            <a:rPr lang="en-US" sz="2300" kern="1200"/>
            <a:t>Why This Idea</a:t>
          </a:r>
        </a:p>
      </dsp:txBody>
      <dsp:txXfrm>
        <a:off x="5478933" y="2795"/>
        <a:ext cx="1922896" cy="1153737"/>
      </dsp:txXfrm>
    </dsp:sp>
    <dsp:sp modelId="{4BA21B12-4E50-49F7-A098-5D9CD7D7FF47}">
      <dsp:nvSpPr>
        <dsp:cNvPr id="0" name=""/>
        <dsp:cNvSpPr/>
      </dsp:nvSpPr>
      <dsp:spPr>
        <a:xfrm>
          <a:off x="1710055" y="1154733"/>
          <a:ext cx="7095488" cy="411666"/>
        </a:xfrm>
        <a:custGeom>
          <a:avLst/>
          <a:gdLst/>
          <a:ahLst/>
          <a:cxnLst/>
          <a:rect l="0" t="0" r="0" b="0"/>
          <a:pathLst>
            <a:path>
              <a:moveTo>
                <a:pt x="7095488" y="0"/>
              </a:moveTo>
              <a:lnTo>
                <a:pt x="7095488" y="222933"/>
              </a:lnTo>
              <a:lnTo>
                <a:pt x="0" y="222933"/>
              </a:lnTo>
              <a:lnTo>
                <a:pt x="0" y="411666"/>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080068" y="1358355"/>
        <a:ext cx="355462" cy="4422"/>
      </dsp:txXfrm>
    </dsp:sp>
    <dsp:sp modelId="{9A8236D7-8DD7-4FB0-AA47-EBEEAB539AE9}">
      <dsp:nvSpPr>
        <dsp:cNvPr id="0" name=""/>
        <dsp:cNvSpPr/>
      </dsp:nvSpPr>
      <dsp:spPr>
        <a:xfrm>
          <a:off x="7844095" y="2795"/>
          <a:ext cx="1922896" cy="115373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4224" tIns="98904" rIns="94224" bIns="98904" numCol="1" spcCol="1270" anchor="ctr" anchorCtr="0">
          <a:noAutofit/>
        </a:bodyPr>
        <a:lstStyle/>
        <a:p>
          <a:pPr marL="0" lvl="0" indent="0" algn="ctr" defTabSz="1022350">
            <a:lnSpc>
              <a:spcPct val="90000"/>
            </a:lnSpc>
            <a:spcBef>
              <a:spcPct val="0"/>
            </a:spcBef>
            <a:spcAft>
              <a:spcPct val="35000"/>
            </a:spcAft>
            <a:buNone/>
          </a:pPr>
          <a:r>
            <a:rPr lang="en-US" sz="2300" kern="1200"/>
            <a:t>Key Stakeholders </a:t>
          </a:r>
        </a:p>
      </dsp:txBody>
      <dsp:txXfrm>
        <a:off x="7844095" y="2795"/>
        <a:ext cx="1922896" cy="1153737"/>
      </dsp:txXfrm>
    </dsp:sp>
    <dsp:sp modelId="{BE9447DA-1183-438C-B167-74E29AD4B312}">
      <dsp:nvSpPr>
        <dsp:cNvPr id="0" name=""/>
        <dsp:cNvSpPr/>
      </dsp:nvSpPr>
      <dsp:spPr>
        <a:xfrm>
          <a:off x="2669704" y="2129949"/>
          <a:ext cx="411666" cy="91440"/>
        </a:xfrm>
        <a:custGeom>
          <a:avLst/>
          <a:gdLst/>
          <a:ahLst/>
          <a:cxnLst/>
          <a:rect l="0" t="0" r="0" b="0"/>
          <a:pathLst>
            <a:path>
              <a:moveTo>
                <a:pt x="0" y="45720"/>
              </a:moveTo>
              <a:lnTo>
                <a:pt x="411666"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864480" y="2173457"/>
        <a:ext cx="22113" cy="4422"/>
      </dsp:txXfrm>
    </dsp:sp>
    <dsp:sp modelId="{65D9EB91-60BA-4A7A-8DBE-14EF60E11D71}">
      <dsp:nvSpPr>
        <dsp:cNvPr id="0" name=""/>
        <dsp:cNvSpPr/>
      </dsp:nvSpPr>
      <dsp:spPr>
        <a:xfrm>
          <a:off x="748607" y="1598800"/>
          <a:ext cx="1922896" cy="115373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4224" tIns="98904" rIns="94224" bIns="98904" numCol="1" spcCol="1270" anchor="ctr" anchorCtr="0">
          <a:noAutofit/>
        </a:bodyPr>
        <a:lstStyle/>
        <a:p>
          <a:pPr marL="0" lvl="0" indent="0" algn="ctr" defTabSz="1022350">
            <a:lnSpc>
              <a:spcPct val="90000"/>
            </a:lnSpc>
            <a:spcBef>
              <a:spcPct val="0"/>
            </a:spcBef>
            <a:spcAft>
              <a:spcPct val="35000"/>
            </a:spcAft>
            <a:buNone/>
          </a:pPr>
          <a:r>
            <a:rPr lang="en-US" sz="2300" kern="1200"/>
            <a:t>SWOT (Before Survey)</a:t>
          </a:r>
        </a:p>
      </dsp:txBody>
      <dsp:txXfrm>
        <a:off x="748607" y="1598800"/>
        <a:ext cx="1922896" cy="1153737"/>
      </dsp:txXfrm>
    </dsp:sp>
    <dsp:sp modelId="{57F2ADDD-3691-45B8-A5D5-279A05E04DAA}">
      <dsp:nvSpPr>
        <dsp:cNvPr id="0" name=""/>
        <dsp:cNvSpPr/>
      </dsp:nvSpPr>
      <dsp:spPr>
        <a:xfrm>
          <a:off x="5034866" y="2129949"/>
          <a:ext cx="411666" cy="91440"/>
        </a:xfrm>
        <a:custGeom>
          <a:avLst/>
          <a:gdLst/>
          <a:ahLst/>
          <a:cxnLst/>
          <a:rect l="0" t="0" r="0" b="0"/>
          <a:pathLst>
            <a:path>
              <a:moveTo>
                <a:pt x="0" y="45720"/>
              </a:moveTo>
              <a:lnTo>
                <a:pt x="411666"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229643" y="2173457"/>
        <a:ext cx="22113" cy="4422"/>
      </dsp:txXfrm>
    </dsp:sp>
    <dsp:sp modelId="{9FB95686-7201-44CB-A1F1-CF3D21537FD1}">
      <dsp:nvSpPr>
        <dsp:cNvPr id="0" name=""/>
        <dsp:cNvSpPr/>
      </dsp:nvSpPr>
      <dsp:spPr>
        <a:xfrm>
          <a:off x="3113770" y="1598800"/>
          <a:ext cx="1922896" cy="115373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4224" tIns="98904" rIns="94224" bIns="98904" numCol="1" spcCol="1270" anchor="ctr" anchorCtr="0">
          <a:noAutofit/>
        </a:bodyPr>
        <a:lstStyle/>
        <a:p>
          <a:pPr marL="0" lvl="0" indent="0" algn="ctr" defTabSz="1022350">
            <a:lnSpc>
              <a:spcPct val="90000"/>
            </a:lnSpc>
            <a:spcBef>
              <a:spcPct val="0"/>
            </a:spcBef>
            <a:spcAft>
              <a:spcPct val="35000"/>
            </a:spcAft>
            <a:buNone/>
          </a:pPr>
          <a:r>
            <a:rPr lang="en-US" sz="2300" kern="1200"/>
            <a:t>Questionnaire</a:t>
          </a:r>
        </a:p>
      </dsp:txBody>
      <dsp:txXfrm>
        <a:off x="3113770" y="1598800"/>
        <a:ext cx="1922896" cy="1153737"/>
      </dsp:txXfrm>
    </dsp:sp>
    <dsp:sp modelId="{B3DFEBCB-9C39-427E-B852-DEFD065521C7}">
      <dsp:nvSpPr>
        <dsp:cNvPr id="0" name=""/>
        <dsp:cNvSpPr/>
      </dsp:nvSpPr>
      <dsp:spPr>
        <a:xfrm>
          <a:off x="7400029" y="2129949"/>
          <a:ext cx="411666" cy="91440"/>
        </a:xfrm>
        <a:custGeom>
          <a:avLst/>
          <a:gdLst/>
          <a:ahLst/>
          <a:cxnLst/>
          <a:rect l="0" t="0" r="0" b="0"/>
          <a:pathLst>
            <a:path>
              <a:moveTo>
                <a:pt x="0" y="45720"/>
              </a:moveTo>
              <a:lnTo>
                <a:pt x="411666"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7594806" y="2173457"/>
        <a:ext cx="22113" cy="4422"/>
      </dsp:txXfrm>
    </dsp:sp>
    <dsp:sp modelId="{69BE9D76-5C05-4098-AF12-34F3AB6512A6}">
      <dsp:nvSpPr>
        <dsp:cNvPr id="0" name=""/>
        <dsp:cNvSpPr/>
      </dsp:nvSpPr>
      <dsp:spPr>
        <a:xfrm>
          <a:off x="5478933" y="1598800"/>
          <a:ext cx="1922896" cy="115373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4224" tIns="98904" rIns="94224" bIns="98904" numCol="1" spcCol="1270" anchor="ctr" anchorCtr="0">
          <a:noAutofit/>
        </a:bodyPr>
        <a:lstStyle/>
        <a:p>
          <a:pPr marL="0" lvl="0" indent="0" algn="ctr" defTabSz="1022350">
            <a:lnSpc>
              <a:spcPct val="90000"/>
            </a:lnSpc>
            <a:spcBef>
              <a:spcPct val="0"/>
            </a:spcBef>
            <a:spcAft>
              <a:spcPct val="35000"/>
            </a:spcAft>
            <a:buNone/>
          </a:pPr>
          <a:r>
            <a:rPr lang="en-US" sz="2300" kern="1200"/>
            <a:t>SWOT (after Survey)</a:t>
          </a:r>
        </a:p>
      </dsp:txBody>
      <dsp:txXfrm>
        <a:off x="5478933" y="1598800"/>
        <a:ext cx="1922896" cy="1153737"/>
      </dsp:txXfrm>
    </dsp:sp>
    <dsp:sp modelId="{2BE326A6-8448-49CA-88BF-08E06BC6ABA1}">
      <dsp:nvSpPr>
        <dsp:cNvPr id="0" name=""/>
        <dsp:cNvSpPr/>
      </dsp:nvSpPr>
      <dsp:spPr>
        <a:xfrm>
          <a:off x="1710055" y="2750737"/>
          <a:ext cx="7095488" cy="411666"/>
        </a:xfrm>
        <a:custGeom>
          <a:avLst/>
          <a:gdLst/>
          <a:ahLst/>
          <a:cxnLst/>
          <a:rect l="0" t="0" r="0" b="0"/>
          <a:pathLst>
            <a:path>
              <a:moveTo>
                <a:pt x="7095488" y="0"/>
              </a:moveTo>
              <a:lnTo>
                <a:pt x="7095488" y="222933"/>
              </a:lnTo>
              <a:lnTo>
                <a:pt x="0" y="222933"/>
              </a:lnTo>
              <a:lnTo>
                <a:pt x="0" y="411666"/>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080068" y="2954359"/>
        <a:ext cx="355462" cy="4422"/>
      </dsp:txXfrm>
    </dsp:sp>
    <dsp:sp modelId="{47888A01-929D-4600-BDB6-402DB17B319A}">
      <dsp:nvSpPr>
        <dsp:cNvPr id="0" name=""/>
        <dsp:cNvSpPr/>
      </dsp:nvSpPr>
      <dsp:spPr>
        <a:xfrm>
          <a:off x="7844095" y="1598800"/>
          <a:ext cx="1922896" cy="115373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4224" tIns="98904" rIns="94224" bIns="98904" numCol="1" spcCol="1270" anchor="ctr" anchorCtr="0">
          <a:noAutofit/>
        </a:bodyPr>
        <a:lstStyle/>
        <a:p>
          <a:pPr marL="0" lvl="0" indent="0" algn="ctr" defTabSz="1022350">
            <a:lnSpc>
              <a:spcPct val="90000"/>
            </a:lnSpc>
            <a:spcBef>
              <a:spcPct val="0"/>
            </a:spcBef>
            <a:spcAft>
              <a:spcPct val="35000"/>
            </a:spcAft>
            <a:buNone/>
          </a:pPr>
          <a:r>
            <a:rPr lang="en-US" sz="2300" kern="1200"/>
            <a:t>Feasibility Study </a:t>
          </a:r>
        </a:p>
      </dsp:txBody>
      <dsp:txXfrm>
        <a:off x="7844095" y="1598800"/>
        <a:ext cx="1922896" cy="1153737"/>
      </dsp:txXfrm>
    </dsp:sp>
    <dsp:sp modelId="{6839F033-100E-49E1-8FD8-5E85CDC0BCAE}">
      <dsp:nvSpPr>
        <dsp:cNvPr id="0" name=""/>
        <dsp:cNvSpPr/>
      </dsp:nvSpPr>
      <dsp:spPr>
        <a:xfrm>
          <a:off x="2669704" y="3725953"/>
          <a:ext cx="411666" cy="91440"/>
        </a:xfrm>
        <a:custGeom>
          <a:avLst/>
          <a:gdLst/>
          <a:ahLst/>
          <a:cxnLst/>
          <a:rect l="0" t="0" r="0" b="0"/>
          <a:pathLst>
            <a:path>
              <a:moveTo>
                <a:pt x="0" y="45720"/>
              </a:moveTo>
              <a:lnTo>
                <a:pt x="411666"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864480" y="3769461"/>
        <a:ext cx="22113" cy="4422"/>
      </dsp:txXfrm>
    </dsp:sp>
    <dsp:sp modelId="{E4708E5E-8DC5-4A18-9A9A-DFFDCE808D01}">
      <dsp:nvSpPr>
        <dsp:cNvPr id="0" name=""/>
        <dsp:cNvSpPr/>
      </dsp:nvSpPr>
      <dsp:spPr>
        <a:xfrm>
          <a:off x="748607" y="3194804"/>
          <a:ext cx="1922896" cy="115373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4224" tIns="98904" rIns="94224" bIns="98904" numCol="1" spcCol="1270" anchor="ctr" anchorCtr="0">
          <a:noAutofit/>
        </a:bodyPr>
        <a:lstStyle/>
        <a:p>
          <a:pPr marL="0" lvl="0" indent="0" algn="ctr" defTabSz="1022350">
            <a:lnSpc>
              <a:spcPct val="90000"/>
            </a:lnSpc>
            <a:spcBef>
              <a:spcPct val="0"/>
            </a:spcBef>
            <a:spcAft>
              <a:spcPct val="35000"/>
            </a:spcAft>
            <a:buNone/>
          </a:pPr>
          <a:r>
            <a:rPr lang="en-US" sz="2300" kern="1200"/>
            <a:t>Budgeting </a:t>
          </a:r>
        </a:p>
      </dsp:txBody>
      <dsp:txXfrm>
        <a:off x="748607" y="3194804"/>
        <a:ext cx="1922896" cy="1153737"/>
      </dsp:txXfrm>
    </dsp:sp>
    <dsp:sp modelId="{7991CAA1-0D42-4A30-BCB5-BC9BAA16DE8D}">
      <dsp:nvSpPr>
        <dsp:cNvPr id="0" name=""/>
        <dsp:cNvSpPr/>
      </dsp:nvSpPr>
      <dsp:spPr>
        <a:xfrm>
          <a:off x="5034866" y="3725953"/>
          <a:ext cx="411666" cy="91440"/>
        </a:xfrm>
        <a:custGeom>
          <a:avLst/>
          <a:gdLst/>
          <a:ahLst/>
          <a:cxnLst/>
          <a:rect l="0" t="0" r="0" b="0"/>
          <a:pathLst>
            <a:path>
              <a:moveTo>
                <a:pt x="0" y="45720"/>
              </a:moveTo>
              <a:lnTo>
                <a:pt x="411666"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229643" y="3769461"/>
        <a:ext cx="22113" cy="4422"/>
      </dsp:txXfrm>
    </dsp:sp>
    <dsp:sp modelId="{C53A3DEC-E249-4251-918D-FEA1C4B01C7E}">
      <dsp:nvSpPr>
        <dsp:cNvPr id="0" name=""/>
        <dsp:cNvSpPr/>
      </dsp:nvSpPr>
      <dsp:spPr>
        <a:xfrm>
          <a:off x="3113770" y="3194804"/>
          <a:ext cx="1922896" cy="115373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4224" tIns="98904" rIns="94224" bIns="98904" numCol="1" spcCol="1270" anchor="ctr" anchorCtr="0">
          <a:noAutofit/>
        </a:bodyPr>
        <a:lstStyle/>
        <a:p>
          <a:pPr marL="0" lvl="0" indent="0" algn="ctr" defTabSz="1022350">
            <a:lnSpc>
              <a:spcPct val="90000"/>
            </a:lnSpc>
            <a:spcBef>
              <a:spcPct val="0"/>
            </a:spcBef>
            <a:spcAft>
              <a:spcPct val="35000"/>
            </a:spcAft>
            <a:buNone/>
          </a:pPr>
          <a:r>
            <a:rPr lang="en-US" sz="2300" kern="1200"/>
            <a:t>Business Model Canvas </a:t>
          </a:r>
        </a:p>
      </dsp:txBody>
      <dsp:txXfrm>
        <a:off x="3113770" y="3194804"/>
        <a:ext cx="1922896" cy="1153737"/>
      </dsp:txXfrm>
    </dsp:sp>
    <dsp:sp modelId="{53B15743-053F-4600-9112-EA20D165F76F}">
      <dsp:nvSpPr>
        <dsp:cNvPr id="0" name=""/>
        <dsp:cNvSpPr/>
      </dsp:nvSpPr>
      <dsp:spPr>
        <a:xfrm>
          <a:off x="5478933" y="3194804"/>
          <a:ext cx="1922896" cy="115373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4224" tIns="98904" rIns="94224" bIns="98904" numCol="1" spcCol="1270" anchor="ctr" anchorCtr="0">
          <a:noAutofit/>
        </a:bodyPr>
        <a:lstStyle/>
        <a:p>
          <a:pPr marL="0" lvl="0" indent="0" algn="ctr" defTabSz="1022350">
            <a:lnSpc>
              <a:spcPct val="90000"/>
            </a:lnSpc>
            <a:spcBef>
              <a:spcPct val="0"/>
            </a:spcBef>
            <a:spcAft>
              <a:spcPct val="35000"/>
            </a:spcAft>
            <a:buNone/>
          </a:pPr>
          <a:r>
            <a:rPr lang="en-US" sz="2300" kern="1200"/>
            <a:t>Glimpes</a:t>
          </a:r>
        </a:p>
      </dsp:txBody>
      <dsp:txXfrm>
        <a:off x="5478933" y="3194804"/>
        <a:ext cx="1922896" cy="115373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342AA7-60C0-4EFF-9196-8CFA2D579AE2}">
      <dsp:nvSpPr>
        <dsp:cNvPr id="0" name=""/>
        <dsp:cNvSpPr/>
      </dsp:nvSpPr>
      <dsp:spPr>
        <a:xfrm>
          <a:off x="0" y="1808"/>
          <a:ext cx="10515600" cy="916611"/>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115AA83-B479-4746-87FB-BDFF81FD6466}">
      <dsp:nvSpPr>
        <dsp:cNvPr id="0" name=""/>
        <dsp:cNvSpPr/>
      </dsp:nvSpPr>
      <dsp:spPr>
        <a:xfrm>
          <a:off x="277275" y="208046"/>
          <a:ext cx="504136" cy="50413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82CC0E1-7E5B-44AF-A51A-678D0454E972}">
      <dsp:nvSpPr>
        <dsp:cNvPr id="0" name=""/>
        <dsp:cNvSpPr/>
      </dsp:nvSpPr>
      <dsp:spPr>
        <a:xfrm>
          <a:off x="1058686" y="1808"/>
          <a:ext cx="9456913" cy="9166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7008" tIns="97008" rIns="97008" bIns="97008" numCol="1" spcCol="1270" anchor="ctr" anchorCtr="0">
          <a:noAutofit/>
        </a:bodyPr>
        <a:lstStyle/>
        <a:p>
          <a:pPr marL="0" lvl="0" indent="0" algn="l" defTabSz="755650">
            <a:lnSpc>
              <a:spcPct val="90000"/>
            </a:lnSpc>
            <a:spcBef>
              <a:spcPct val="0"/>
            </a:spcBef>
            <a:spcAft>
              <a:spcPct val="35000"/>
            </a:spcAft>
            <a:buNone/>
          </a:pPr>
          <a:r>
            <a:rPr lang="en-US" sz="1700" kern="1200"/>
            <a:t>Environmental Impact: Temples get a lot of flowers every day, and when these burn down, it can create a lot of garbage. Improper disposal can lead to water discharges, soil erosion, greenhouse gas emissions and other environmental problems if they occur in landfills </a:t>
          </a:r>
        </a:p>
      </dsp:txBody>
      <dsp:txXfrm>
        <a:off x="1058686" y="1808"/>
        <a:ext cx="9456913" cy="916611"/>
      </dsp:txXfrm>
    </dsp:sp>
    <dsp:sp modelId="{46B13C28-0A92-4236-98CD-1C105AABADCD}">
      <dsp:nvSpPr>
        <dsp:cNvPr id="0" name=""/>
        <dsp:cNvSpPr/>
      </dsp:nvSpPr>
      <dsp:spPr>
        <a:xfrm>
          <a:off x="0" y="1147573"/>
          <a:ext cx="10515600" cy="916611"/>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869E244-83E2-4170-9BE4-E2BE967880F0}">
      <dsp:nvSpPr>
        <dsp:cNvPr id="0" name=""/>
        <dsp:cNvSpPr/>
      </dsp:nvSpPr>
      <dsp:spPr>
        <a:xfrm>
          <a:off x="277275" y="1353811"/>
          <a:ext cx="504136" cy="50413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F5BA87E-864A-4029-ACF9-3B73A34A8D39}">
      <dsp:nvSpPr>
        <dsp:cNvPr id="0" name=""/>
        <dsp:cNvSpPr/>
      </dsp:nvSpPr>
      <dsp:spPr>
        <a:xfrm>
          <a:off x="1058686" y="1147573"/>
          <a:ext cx="9456913" cy="9166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7008" tIns="97008" rIns="97008" bIns="97008" numCol="1" spcCol="1270" anchor="ctr" anchorCtr="0">
          <a:noAutofit/>
        </a:bodyPr>
        <a:lstStyle/>
        <a:p>
          <a:pPr marL="0" lvl="0" indent="0" algn="l" defTabSz="755650">
            <a:lnSpc>
              <a:spcPct val="90000"/>
            </a:lnSpc>
            <a:spcBef>
              <a:spcPct val="0"/>
            </a:spcBef>
            <a:spcAft>
              <a:spcPct val="35000"/>
            </a:spcAft>
            <a:buNone/>
          </a:pPr>
          <a:r>
            <a:rPr lang="en-US" sz="1700" kern="1200"/>
            <a:t>Cultural significance: Flowers used in religious ceremonies have cultural and spiritual significance. The respectful treatment of their garbage is consistent with the respect people have for these religious symbols. </a:t>
          </a:r>
        </a:p>
      </dsp:txBody>
      <dsp:txXfrm>
        <a:off x="1058686" y="1147573"/>
        <a:ext cx="9456913" cy="916611"/>
      </dsp:txXfrm>
    </dsp:sp>
    <dsp:sp modelId="{20DB1099-32C9-4B4C-9F12-DBD42A4A3F37}">
      <dsp:nvSpPr>
        <dsp:cNvPr id="0" name=""/>
        <dsp:cNvSpPr/>
      </dsp:nvSpPr>
      <dsp:spPr>
        <a:xfrm>
          <a:off x="0" y="2293338"/>
          <a:ext cx="10515600" cy="916611"/>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EE24B5A-FB66-40B3-9D4D-B3C772F6E996}">
      <dsp:nvSpPr>
        <dsp:cNvPr id="0" name=""/>
        <dsp:cNvSpPr/>
      </dsp:nvSpPr>
      <dsp:spPr>
        <a:xfrm>
          <a:off x="277275" y="2499576"/>
          <a:ext cx="504136" cy="50413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C3EE588-9F0F-4428-BB4B-730840BE8AD8}">
      <dsp:nvSpPr>
        <dsp:cNvPr id="0" name=""/>
        <dsp:cNvSpPr/>
      </dsp:nvSpPr>
      <dsp:spPr>
        <a:xfrm>
          <a:off x="1058686" y="2293338"/>
          <a:ext cx="9456913" cy="9166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7008" tIns="97008" rIns="97008" bIns="97008" numCol="1" spcCol="1270" anchor="ctr" anchorCtr="0">
          <a:noAutofit/>
        </a:bodyPr>
        <a:lstStyle/>
        <a:p>
          <a:pPr marL="0" lvl="0" indent="0" algn="l" defTabSz="755650">
            <a:lnSpc>
              <a:spcPct val="90000"/>
            </a:lnSpc>
            <a:spcBef>
              <a:spcPct val="0"/>
            </a:spcBef>
            <a:spcAft>
              <a:spcPct val="35000"/>
            </a:spcAft>
            <a:buNone/>
          </a:pPr>
          <a:r>
            <a:rPr lang="en-US" sz="1700" kern="1200"/>
            <a:t>Public Health: Flower rot can attract insects and pests, which can pose a health hazard. The use of garbage helps maintain cleanliness and hygiene in and around the church premises. </a:t>
          </a:r>
        </a:p>
      </dsp:txBody>
      <dsp:txXfrm>
        <a:off x="1058686" y="2293338"/>
        <a:ext cx="9456913" cy="916611"/>
      </dsp:txXfrm>
    </dsp:sp>
    <dsp:sp modelId="{41B99903-5F06-4EA5-8556-55DE1945B9F5}">
      <dsp:nvSpPr>
        <dsp:cNvPr id="0" name=""/>
        <dsp:cNvSpPr/>
      </dsp:nvSpPr>
      <dsp:spPr>
        <a:xfrm>
          <a:off x="0" y="3439103"/>
          <a:ext cx="10515600" cy="916611"/>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429C32B-7F7E-4CB4-8AE3-FC2DAE67F67E}">
      <dsp:nvSpPr>
        <dsp:cNvPr id="0" name=""/>
        <dsp:cNvSpPr/>
      </dsp:nvSpPr>
      <dsp:spPr>
        <a:xfrm>
          <a:off x="277275" y="3645341"/>
          <a:ext cx="504136" cy="50413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C5F3802-470F-4BE3-9BF8-4CEAC67F718D}">
      <dsp:nvSpPr>
        <dsp:cNvPr id="0" name=""/>
        <dsp:cNvSpPr/>
      </dsp:nvSpPr>
      <dsp:spPr>
        <a:xfrm>
          <a:off x="1058686" y="3439103"/>
          <a:ext cx="9456913" cy="9166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7008" tIns="97008" rIns="97008" bIns="97008" numCol="1" spcCol="1270" anchor="ctr" anchorCtr="0">
          <a:noAutofit/>
        </a:bodyPr>
        <a:lstStyle/>
        <a:p>
          <a:pPr marL="0" lvl="0" indent="0" algn="l" defTabSz="755650">
            <a:lnSpc>
              <a:spcPct val="90000"/>
            </a:lnSpc>
            <a:spcBef>
              <a:spcPct val="0"/>
            </a:spcBef>
            <a:spcAft>
              <a:spcPct val="35000"/>
            </a:spcAft>
            <a:buNone/>
          </a:pPr>
          <a:r>
            <a:rPr lang="en-US" sz="1700" kern="1200"/>
            <a:t>Economic Opportunities: Recycling flower waste can create economic opportunities through recycling, such as flower compost or natural chemical fertilizers.</a:t>
          </a:r>
        </a:p>
      </dsp:txBody>
      <dsp:txXfrm>
        <a:off x="1058686" y="3439103"/>
        <a:ext cx="9456913" cy="91661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786CAC-4C8F-4B44-A5CC-8C034FCCC79C}">
      <dsp:nvSpPr>
        <dsp:cNvPr id="0" name=""/>
        <dsp:cNvSpPr/>
      </dsp:nvSpPr>
      <dsp:spPr>
        <a:xfrm rot="5400000">
          <a:off x="1110935" y="987930"/>
          <a:ext cx="1546756" cy="186461"/>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BBEF3109-92C1-472A-BA9B-ED2509DF46C2}">
      <dsp:nvSpPr>
        <dsp:cNvPr id="0" name=""/>
        <dsp:cNvSpPr/>
      </dsp:nvSpPr>
      <dsp:spPr>
        <a:xfrm>
          <a:off x="1466407" y="279"/>
          <a:ext cx="2071799" cy="124307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t>Collecting of Flowers </a:t>
          </a:r>
        </a:p>
      </dsp:txBody>
      <dsp:txXfrm>
        <a:off x="1502816" y="36688"/>
        <a:ext cx="1998981" cy="1170261"/>
      </dsp:txXfrm>
    </dsp:sp>
    <dsp:sp modelId="{A11007FD-C6FC-49AF-BE6D-6132C985A467}">
      <dsp:nvSpPr>
        <dsp:cNvPr id="0" name=""/>
        <dsp:cNvSpPr/>
      </dsp:nvSpPr>
      <dsp:spPr>
        <a:xfrm rot="5400000">
          <a:off x="1110935" y="2541780"/>
          <a:ext cx="1546756" cy="186461"/>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17665DA-4999-4B64-AE62-CE23F928A26B}">
      <dsp:nvSpPr>
        <dsp:cNvPr id="0" name=""/>
        <dsp:cNvSpPr/>
      </dsp:nvSpPr>
      <dsp:spPr>
        <a:xfrm>
          <a:off x="1466407" y="1554129"/>
          <a:ext cx="2071799" cy="124307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t>Segregating them</a:t>
          </a:r>
        </a:p>
      </dsp:txBody>
      <dsp:txXfrm>
        <a:off x="1502816" y="1590538"/>
        <a:ext cx="1998981" cy="1170261"/>
      </dsp:txXfrm>
    </dsp:sp>
    <dsp:sp modelId="{2F0C2E5E-681B-49D9-B9C8-64F2E1DCDB02}">
      <dsp:nvSpPr>
        <dsp:cNvPr id="0" name=""/>
        <dsp:cNvSpPr/>
      </dsp:nvSpPr>
      <dsp:spPr>
        <a:xfrm>
          <a:off x="1887860" y="3318704"/>
          <a:ext cx="2748400" cy="186461"/>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202DC4EC-D662-4F30-A7F3-9B6255169551}">
      <dsp:nvSpPr>
        <dsp:cNvPr id="0" name=""/>
        <dsp:cNvSpPr/>
      </dsp:nvSpPr>
      <dsp:spPr>
        <a:xfrm>
          <a:off x="1466407" y="3107978"/>
          <a:ext cx="2071799" cy="124307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t>Taking petals out of flower </a:t>
          </a:r>
        </a:p>
      </dsp:txBody>
      <dsp:txXfrm>
        <a:off x="1502816" y="3144387"/>
        <a:ext cx="1998981" cy="1170261"/>
      </dsp:txXfrm>
    </dsp:sp>
    <dsp:sp modelId="{96F4BE56-0B95-4D46-8D88-A063266B9B8C}">
      <dsp:nvSpPr>
        <dsp:cNvPr id="0" name=""/>
        <dsp:cNvSpPr/>
      </dsp:nvSpPr>
      <dsp:spPr>
        <a:xfrm rot="16200000">
          <a:off x="3866428" y="2541780"/>
          <a:ext cx="1546756" cy="186461"/>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10DEA8B2-E92C-4A3F-988E-F3121BD7E8D4}">
      <dsp:nvSpPr>
        <dsp:cNvPr id="0" name=""/>
        <dsp:cNvSpPr/>
      </dsp:nvSpPr>
      <dsp:spPr>
        <a:xfrm>
          <a:off x="4221900" y="3107978"/>
          <a:ext cx="2071799" cy="124307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t>Drying them </a:t>
          </a:r>
        </a:p>
      </dsp:txBody>
      <dsp:txXfrm>
        <a:off x="4258309" y="3144387"/>
        <a:ext cx="1998981" cy="1170261"/>
      </dsp:txXfrm>
    </dsp:sp>
    <dsp:sp modelId="{AF470BB1-70C3-4097-ABA4-793D407A13E5}">
      <dsp:nvSpPr>
        <dsp:cNvPr id="0" name=""/>
        <dsp:cNvSpPr/>
      </dsp:nvSpPr>
      <dsp:spPr>
        <a:xfrm rot="16200000">
          <a:off x="3866428" y="987930"/>
          <a:ext cx="1546756" cy="186461"/>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D6A5615-2FCE-48C2-97D8-4E1EEEEED28D}">
      <dsp:nvSpPr>
        <dsp:cNvPr id="0" name=""/>
        <dsp:cNvSpPr/>
      </dsp:nvSpPr>
      <dsp:spPr>
        <a:xfrm>
          <a:off x="4221900" y="1554129"/>
          <a:ext cx="2071799" cy="124307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t>Grinding them </a:t>
          </a:r>
        </a:p>
      </dsp:txBody>
      <dsp:txXfrm>
        <a:off x="4258309" y="1590538"/>
        <a:ext cx="1998981" cy="1170261"/>
      </dsp:txXfrm>
    </dsp:sp>
    <dsp:sp modelId="{F82134A9-E294-4F3B-BC1B-6645BFA4AC07}">
      <dsp:nvSpPr>
        <dsp:cNvPr id="0" name=""/>
        <dsp:cNvSpPr/>
      </dsp:nvSpPr>
      <dsp:spPr>
        <a:xfrm>
          <a:off x="4643353" y="211006"/>
          <a:ext cx="2748400" cy="186461"/>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FF710929-9AFD-4ACE-A7E5-DB5BA9E9A287}">
      <dsp:nvSpPr>
        <dsp:cNvPr id="0" name=""/>
        <dsp:cNvSpPr/>
      </dsp:nvSpPr>
      <dsp:spPr>
        <a:xfrm>
          <a:off x="4221900" y="279"/>
          <a:ext cx="2071799" cy="124307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t>Filtering </a:t>
          </a:r>
        </a:p>
      </dsp:txBody>
      <dsp:txXfrm>
        <a:off x="4258309" y="36688"/>
        <a:ext cx="1998981" cy="1170261"/>
      </dsp:txXfrm>
    </dsp:sp>
    <dsp:sp modelId="{24DA4141-5BE1-4107-B670-65BEADF4F3FC}">
      <dsp:nvSpPr>
        <dsp:cNvPr id="0" name=""/>
        <dsp:cNvSpPr/>
      </dsp:nvSpPr>
      <dsp:spPr>
        <a:xfrm rot="5400000">
          <a:off x="6621921" y="987930"/>
          <a:ext cx="1546756" cy="186461"/>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6B5BFECB-99EA-4938-B9E7-5794C80CAFB8}">
      <dsp:nvSpPr>
        <dsp:cNvPr id="0" name=""/>
        <dsp:cNvSpPr/>
      </dsp:nvSpPr>
      <dsp:spPr>
        <a:xfrm>
          <a:off x="6977393" y="279"/>
          <a:ext cx="2071799" cy="124307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t>Adding Essential substances </a:t>
          </a:r>
        </a:p>
      </dsp:txBody>
      <dsp:txXfrm>
        <a:off x="7013802" y="36688"/>
        <a:ext cx="1998981" cy="1170261"/>
      </dsp:txXfrm>
    </dsp:sp>
    <dsp:sp modelId="{38D22932-6AB4-42F1-89DE-4BA146D411B7}">
      <dsp:nvSpPr>
        <dsp:cNvPr id="0" name=""/>
        <dsp:cNvSpPr/>
      </dsp:nvSpPr>
      <dsp:spPr>
        <a:xfrm rot="5400000">
          <a:off x="6621921" y="2541780"/>
          <a:ext cx="1546756" cy="186461"/>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FD94ED6-0797-47DB-BCAF-A57D9D75602B}">
      <dsp:nvSpPr>
        <dsp:cNvPr id="0" name=""/>
        <dsp:cNvSpPr/>
      </dsp:nvSpPr>
      <dsp:spPr>
        <a:xfrm>
          <a:off x="6977393" y="1554129"/>
          <a:ext cx="2071799" cy="124307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t>Making batter out of it </a:t>
          </a:r>
        </a:p>
      </dsp:txBody>
      <dsp:txXfrm>
        <a:off x="7013802" y="1590538"/>
        <a:ext cx="1998981" cy="1170261"/>
      </dsp:txXfrm>
    </dsp:sp>
    <dsp:sp modelId="{58EDBF21-85A0-4A9C-B97A-BA7B760A9742}">
      <dsp:nvSpPr>
        <dsp:cNvPr id="0" name=""/>
        <dsp:cNvSpPr/>
      </dsp:nvSpPr>
      <dsp:spPr>
        <a:xfrm>
          <a:off x="6977393" y="3107978"/>
          <a:ext cx="2071799" cy="124307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t>Rolling inset sticks.</a:t>
          </a:r>
        </a:p>
      </dsp:txBody>
      <dsp:txXfrm>
        <a:off x="7013802" y="3144387"/>
        <a:ext cx="1998981" cy="117026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5C085E-376D-4E93-9119-443CF2AA60DE}">
      <dsp:nvSpPr>
        <dsp:cNvPr id="0" name=""/>
        <dsp:cNvSpPr/>
      </dsp:nvSpPr>
      <dsp:spPr>
        <a:xfrm>
          <a:off x="205509" y="619429"/>
          <a:ext cx="911674" cy="911674"/>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61C5AF8-E428-4587-8F42-7B1B84C37916}">
      <dsp:nvSpPr>
        <dsp:cNvPr id="0" name=""/>
        <dsp:cNvSpPr/>
      </dsp:nvSpPr>
      <dsp:spPr>
        <a:xfrm>
          <a:off x="396960" y="810880"/>
          <a:ext cx="528770" cy="52877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943C57F-9E43-4D23-8A70-3605A59F9EFD}">
      <dsp:nvSpPr>
        <dsp:cNvPr id="0" name=""/>
        <dsp:cNvSpPr/>
      </dsp:nvSpPr>
      <dsp:spPr>
        <a:xfrm>
          <a:off x="1312541" y="619429"/>
          <a:ext cx="2148945" cy="9116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44550">
            <a:lnSpc>
              <a:spcPct val="100000"/>
            </a:lnSpc>
            <a:spcBef>
              <a:spcPct val="0"/>
            </a:spcBef>
            <a:spcAft>
              <a:spcPct val="35000"/>
            </a:spcAft>
            <a:buNone/>
          </a:pPr>
          <a:r>
            <a:rPr lang="en-US" sz="1900" kern="1200"/>
            <a:t>Temple Authority </a:t>
          </a:r>
        </a:p>
      </dsp:txBody>
      <dsp:txXfrm>
        <a:off x="1312541" y="619429"/>
        <a:ext cx="2148945" cy="911674"/>
      </dsp:txXfrm>
    </dsp:sp>
    <dsp:sp modelId="{0EAF6944-0498-47C0-BA2F-BDB1B65A974C}">
      <dsp:nvSpPr>
        <dsp:cNvPr id="0" name=""/>
        <dsp:cNvSpPr/>
      </dsp:nvSpPr>
      <dsp:spPr>
        <a:xfrm>
          <a:off x="3835925" y="619429"/>
          <a:ext cx="911674" cy="911674"/>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97529B9-F7AB-40D5-AFE3-9421F03AE3B0}">
      <dsp:nvSpPr>
        <dsp:cNvPr id="0" name=""/>
        <dsp:cNvSpPr/>
      </dsp:nvSpPr>
      <dsp:spPr>
        <a:xfrm>
          <a:off x="4027376" y="810880"/>
          <a:ext cx="528770" cy="52877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D5AA09B-FC17-4541-9DC1-B6F3F9B23617}">
      <dsp:nvSpPr>
        <dsp:cNvPr id="0" name=""/>
        <dsp:cNvSpPr/>
      </dsp:nvSpPr>
      <dsp:spPr>
        <a:xfrm>
          <a:off x="4942957" y="619429"/>
          <a:ext cx="2148945" cy="9116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44550">
            <a:lnSpc>
              <a:spcPct val="100000"/>
            </a:lnSpc>
            <a:spcBef>
              <a:spcPct val="0"/>
            </a:spcBef>
            <a:spcAft>
              <a:spcPct val="35000"/>
            </a:spcAft>
            <a:buNone/>
          </a:pPr>
          <a:r>
            <a:rPr lang="en-US" sz="1900" kern="1200"/>
            <a:t>Government Bodies </a:t>
          </a:r>
        </a:p>
      </dsp:txBody>
      <dsp:txXfrm>
        <a:off x="4942957" y="619429"/>
        <a:ext cx="2148945" cy="911674"/>
      </dsp:txXfrm>
    </dsp:sp>
    <dsp:sp modelId="{7E93C410-A869-446F-8ED2-E88525D1C9FD}">
      <dsp:nvSpPr>
        <dsp:cNvPr id="0" name=""/>
        <dsp:cNvSpPr/>
      </dsp:nvSpPr>
      <dsp:spPr>
        <a:xfrm>
          <a:off x="7466341" y="619429"/>
          <a:ext cx="911674" cy="911674"/>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7D69290-D2AC-461E-885B-18A15761D9C4}">
      <dsp:nvSpPr>
        <dsp:cNvPr id="0" name=""/>
        <dsp:cNvSpPr/>
      </dsp:nvSpPr>
      <dsp:spPr>
        <a:xfrm>
          <a:off x="7657792" y="810880"/>
          <a:ext cx="528770" cy="52877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038FD59-DB55-44D2-864B-D78C5D1FFC55}">
      <dsp:nvSpPr>
        <dsp:cNvPr id="0" name=""/>
        <dsp:cNvSpPr/>
      </dsp:nvSpPr>
      <dsp:spPr>
        <a:xfrm>
          <a:off x="8573374" y="619429"/>
          <a:ext cx="2148945" cy="9116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44550">
            <a:lnSpc>
              <a:spcPct val="100000"/>
            </a:lnSpc>
            <a:spcBef>
              <a:spcPct val="0"/>
            </a:spcBef>
            <a:spcAft>
              <a:spcPct val="35000"/>
            </a:spcAft>
            <a:buNone/>
          </a:pPr>
          <a:r>
            <a:rPr lang="en-US" sz="1900" kern="1200"/>
            <a:t>Farmers </a:t>
          </a:r>
        </a:p>
      </dsp:txBody>
      <dsp:txXfrm>
        <a:off x="8573374" y="619429"/>
        <a:ext cx="2148945" cy="911674"/>
      </dsp:txXfrm>
    </dsp:sp>
    <dsp:sp modelId="{0135958B-1AA5-406A-A682-1A9784EC5230}">
      <dsp:nvSpPr>
        <dsp:cNvPr id="0" name=""/>
        <dsp:cNvSpPr/>
      </dsp:nvSpPr>
      <dsp:spPr>
        <a:xfrm>
          <a:off x="205509" y="2158301"/>
          <a:ext cx="911674" cy="911674"/>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C8E3C34-E2B3-4116-8288-927E1CB967B5}">
      <dsp:nvSpPr>
        <dsp:cNvPr id="0" name=""/>
        <dsp:cNvSpPr/>
      </dsp:nvSpPr>
      <dsp:spPr>
        <a:xfrm>
          <a:off x="396960" y="2349753"/>
          <a:ext cx="528770" cy="52877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7AB82C5-F954-45D0-97BA-D305C988CC40}">
      <dsp:nvSpPr>
        <dsp:cNvPr id="0" name=""/>
        <dsp:cNvSpPr/>
      </dsp:nvSpPr>
      <dsp:spPr>
        <a:xfrm>
          <a:off x="1312541" y="2158301"/>
          <a:ext cx="2148945" cy="9116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44550">
            <a:lnSpc>
              <a:spcPct val="100000"/>
            </a:lnSpc>
            <a:spcBef>
              <a:spcPct val="0"/>
            </a:spcBef>
            <a:spcAft>
              <a:spcPct val="35000"/>
            </a:spcAft>
            <a:buNone/>
          </a:pPr>
          <a:r>
            <a:rPr lang="en-US" sz="1900" kern="1200"/>
            <a:t>Social Media </a:t>
          </a:r>
        </a:p>
      </dsp:txBody>
      <dsp:txXfrm>
        <a:off x="1312541" y="2158301"/>
        <a:ext cx="2148945" cy="911674"/>
      </dsp:txXfrm>
    </dsp:sp>
    <dsp:sp modelId="{023D1737-C6CA-4E77-8035-6EE457B1CC05}">
      <dsp:nvSpPr>
        <dsp:cNvPr id="0" name=""/>
        <dsp:cNvSpPr/>
      </dsp:nvSpPr>
      <dsp:spPr>
        <a:xfrm>
          <a:off x="3835925" y="2158301"/>
          <a:ext cx="911674" cy="911674"/>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9398B0C-1C22-4E07-90E7-6BC561E9E6FF}">
      <dsp:nvSpPr>
        <dsp:cNvPr id="0" name=""/>
        <dsp:cNvSpPr/>
      </dsp:nvSpPr>
      <dsp:spPr>
        <a:xfrm>
          <a:off x="4027376" y="2349753"/>
          <a:ext cx="528770" cy="52877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AEE2C0C-4C4E-400C-BFD1-33EC12D41515}">
      <dsp:nvSpPr>
        <dsp:cNvPr id="0" name=""/>
        <dsp:cNvSpPr/>
      </dsp:nvSpPr>
      <dsp:spPr>
        <a:xfrm>
          <a:off x="4942957" y="2158301"/>
          <a:ext cx="2148945" cy="9116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44550">
            <a:lnSpc>
              <a:spcPct val="100000"/>
            </a:lnSpc>
            <a:spcBef>
              <a:spcPct val="0"/>
            </a:spcBef>
            <a:spcAft>
              <a:spcPct val="35000"/>
            </a:spcAft>
            <a:buNone/>
          </a:pPr>
          <a:r>
            <a:rPr lang="en-US" sz="1900" kern="1200"/>
            <a:t>Market (Shopkeepers, wholesalers, retailer).</a:t>
          </a:r>
        </a:p>
      </dsp:txBody>
      <dsp:txXfrm>
        <a:off x="4942957" y="2158301"/>
        <a:ext cx="2148945" cy="911674"/>
      </dsp:txXfrm>
    </dsp:sp>
    <dsp:sp modelId="{4F24895A-8763-49CE-BFE4-A59936C2357D}">
      <dsp:nvSpPr>
        <dsp:cNvPr id="0" name=""/>
        <dsp:cNvSpPr/>
      </dsp:nvSpPr>
      <dsp:spPr>
        <a:xfrm>
          <a:off x="7466341" y="2158301"/>
          <a:ext cx="911674" cy="911674"/>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68B5F21-6DD8-4D60-9D75-BFA7CFF12D8B}">
      <dsp:nvSpPr>
        <dsp:cNvPr id="0" name=""/>
        <dsp:cNvSpPr/>
      </dsp:nvSpPr>
      <dsp:spPr>
        <a:xfrm>
          <a:off x="7657792" y="2349753"/>
          <a:ext cx="528770" cy="528770"/>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56455C1-E25C-4C17-9C6E-04EF9DD539A5}">
      <dsp:nvSpPr>
        <dsp:cNvPr id="0" name=""/>
        <dsp:cNvSpPr/>
      </dsp:nvSpPr>
      <dsp:spPr>
        <a:xfrm>
          <a:off x="8573374" y="2158301"/>
          <a:ext cx="2148945" cy="9116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44550">
            <a:lnSpc>
              <a:spcPct val="100000"/>
            </a:lnSpc>
            <a:spcBef>
              <a:spcPct val="0"/>
            </a:spcBef>
            <a:spcAft>
              <a:spcPct val="35000"/>
            </a:spcAft>
            <a:buNone/>
          </a:pPr>
          <a:r>
            <a:rPr lang="en-US" sz="1900" kern="1200"/>
            <a:t>NGO</a:t>
          </a:r>
        </a:p>
      </dsp:txBody>
      <dsp:txXfrm>
        <a:off x="8573374" y="2158301"/>
        <a:ext cx="2148945" cy="91167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69F720-3443-4621-9D11-EC9F3FACA2A5}">
      <dsp:nvSpPr>
        <dsp:cNvPr id="0" name=""/>
        <dsp:cNvSpPr/>
      </dsp:nvSpPr>
      <dsp:spPr>
        <a:xfrm>
          <a:off x="752107" y="908773"/>
          <a:ext cx="596637" cy="71"/>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EB0C364-47C6-45A2-9112-4912DE13E31E}">
      <dsp:nvSpPr>
        <dsp:cNvPr id="0" name=""/>
        <dsp:cNvSpPr/>
      </dsp:nvSpPr>
      <dsp:spPr>
        <a:xfrm>
          <a:off x="1384543" y="858691"/>
          <a:ext cx="68613" cy="128860"/>
        </a:xfrm>
        <a:prstGeom prst="chevron">
          <a:avLst>
            <a:gd name="adj" fmla="val 9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D0CBEB7-6F0C-4853-9024-907285A23765}">
      <dsp:nvSpPr>
        <dsp:cNvPr id="0" name=""/>
        <dsp:cNvSpPr/>
      </dsp:nvSpPr>
      <dsp:spPr>
        <a:xfrm>
          <a:off x="402337" y="633618"/>
          <a:ext cx="550381" cy="550381"/>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358" tIns="21358" rIns="21358" bIns="21358" numCol="1" spcCol="1270" anchor="ctr" anchorCtr="0">
          <a:noAutofit/>
        </a:bodyPr>
        <a:lstStyle/>
        <a:p>
          <a:pPr marL="0" lvl="0" indent="0" algn="ctr" defTabSz="1066800">
            <a:lnSpc>
              <a:spcPct val="90000"/>
            </a:lnSpc>
            <a:spcBef>
              <a:spcPct val="0"/>
            </a:spcBef>
            <a:spcAft>
              <a:spcPct val="35000"/>
            </a:spcAft>
            <a:buNone/>
          </a:pPr>
          <a:r>
            <a:rPr lang="en-US" sz="2400" kern="1200"/>
            <a:t>1</a:t>
          </a:r>
        </a:p>
      </dsp:txBody>
      <dsp:txXfrm>
        <a:off x="482938" y="714219"/>
        <a:ext cx="389179" cy="389179"/>
      </dsp:txXfrm>
    </dsp:sp>
    <dsp:sp modelId="{743D4761-CF88-43D9-A5C9-48955FBBFE4C}">
      <dsp:nvSpPr>
        <dsp:cNvPr id="0" name=""/>
        <dsp:cNvSpPr/>
      </dsp:nvSpPr>
      <dsp:spPr>
        <a:xfrm>
          <a:off x="6311" y="1349582"/>
          <a:ext cx="1342433" cy="1965600"/>
        </a:xfrm>
        <a:prstGeom prst="upArrowCallout">
          <a:avLst>
            <a:gd name="adj1" fmla="val 50000"/>
            <a:gd name="adj2" fmla="val 20000"/>
            <a:gd name="adj3" fmla="val 20000"/>
            <a:gd name="adj4" fmla="val 10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5893" tIns="165100" rIns="105893" bIns="165100" numCol="1" spcCol="1270" anchor="t" anchorCtr="0">
          <a:noAutofit/>
        </a:bodyPr>
        <a:lstStyle/>
        <a:p>
          <a:pPr marL="0" lvl="0" indent="0" algn="l" defTabSz="488950">
            <a:lnSpc>
              <a:spcPct val="90000"/>
            </a:lnSpc>
            <a:spcBef>
              <a:spcPct val="0"/>
            </a:spcBef>
            <a:spcAft>
              <a:spcPct val="35000"/>
            </a:spcAft>
            <a:buNone/>
          </a:pPr>
          <a:r>
            <a:rPr lang="en-US" sz="1100" kern="1200"/>
            <a:t>What is the current process for handling temple flowers after use?</a:t>
          </a:r>
        </a:p>
      </dsp:txBody>
      <dsp:txXfrm>
        <a:off x="6311" y="1618069"/>
        <a:ext cx="1342433" cy="1697113"/>
      </dsp:txXfrm>
    </dsp:sp>
    <dsp:sp modelId="{A2B63312-058D-458C-9E2B-584C4E0983F6}">
      <dsp:nvSpPr>
        <dsp:cNvPr id="0" name=""/>
        <dsp:cNvSpPr/>
      </dsp:nvSpPr>
      <dsp:spPr>
        <a:xfrm>
          <a:off x="1497904" y="908802"/>
          <a:ext cx="1342433" cy="72"/>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99827DC-6639-4672-B2C5-94F0CAFAA89C}">
      <dsp:nvSpPr>
        <dsp:cNvPr id="0" name=""/>
        <dsp:cNvSpPr/>
      </dsp:nvSpPr>
      <dsp:spPr>
        <a:xfrm>
          <a:off x="2876135" y="858715"/>
          <a:ext cx="68613" cy="128887"/>
        </a:xfrm>
        <a:prstGeom prst="chevron">
          <a:avLst>
            <a:gd name="adj" fmla="val 9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3C11657-A7C9-4640-8228-ECD8129A45C5}">
      <dsp:nvSpPr>
        <dsp:cNvPr id="0" name=""/>
        <dsp:cNvSpPr/>
      </dsp:nvSpPr>
      <dsp:spPr>
        <a:xfrm>
          <a:off x="1893930" y="633647"/>
          <a:ext cx="550381" cy="550381"/>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358" tIns="21358" rIns="21358" bIns="21358" numCol="1" spcCol="1270" anchor="ctr" anchorCtr="0">
          <a:noAutofit/>
        </a:bodyPr>
        <a:lstStyle/>
        <a:p>
          <a:pPr marL="0" lvl="0" indent="0" algn="ctr" defTabSz="1066800">
            <a:lnSpc>
              <a:spcPct val="90000"/>
            </a:lnSpc>
            <a:spcBef>
              <a:spcPct val="0"/>
            </a:spcBef>
            <a:spcAft>
              <a:spcPct val="35000"/>
            </a:spcAft>
            <a:buNone/>
          </a:pPr>
          <a:r>
            <a:rPr lang="en-US" sz="2400" kern="1200"/>
            <a:t>2</a:t>
          </a:r>
        </a:p>
      </dsp:txBody>
      <dsp:txXfrm>
        <a:off x="1974531" y="714248"/>
        <a:ext cx="389179" cy="389179"/>
      </dsp:txXfrm>
    </dsp:sp>
    <dsp:sp modelId="{A3BB5918-307B-4C76-B796-D30E640D05E3}">
      <dsp:nvSpPr>
        <dsp:cNvPr id="0" name=""/>
        <dsp:cNvSpPr/>
      </dsp:nvSpPr>
      <dsp:spPr>
        <a:xfrm>
          <a:off x="1497904" y="1349657"/>
          <a:ext cx="1342433" cy="1965600"/>
        </a:xfrm>
        <a:prstGeom prst="upArrowCallout">
          <a:avLst>
            <a:gd name="adj1" fmla="val 50000"/>
            <a:gd name="adj2" fmla="val 20000"/>
            <a:gd name="adj3" fmla="val 20000"/>
            <a:gd name="adj4" fmla="val 10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5893" tIns="165100" rIns="105893" bIns="165100" numCol="1" spcCol="1270" anchor="t" anchorCtr="0">
          <a:noAutofit/>
        </a:bodyPr>
        <a:lstStyle/>
        <a:p>
          <a:pPr marL="0" lvl="0" indent="0" algn="l" defTabSz="488950">
            <a:lnSpc>
              <a:spcPct val="90000"/>
            </a:lnSpc>
            <a:spcBef>
              <a:spcPct val="0"/>
            </a:spcBef>
            <a:spcAft>
              <a:spcPct val="35000"/>
            </a:spcAft>
            <a:buNone/>
          </a:pPr>
          <a:r>
            <a:rPr lang="en-US" sz="1100" kern="1200"/>
            <a:t>Are there any existing methods for managing flower waste?</a:t>
          </a:r>
        </a:p>
      </dsp:txBody>
      <dsp:txXfrm>
        <a:off x="1497904" y="1618144"/>
        <a:ext cx="1342433" cy="1697113"/>
      </dsp:txXfrm>
    </dsp:sp>
    <dsp:sp modelId="{45AA7AE8-5F5C-4D59-9A2F-3FB0900B220F}">
      <dsp:nvSpPr>
        <dsp:cNvPr id="0" name=""/>
        <dsp:cNvSpPr/>
      </dsp:nvSpPr>
      <dsp:spPr>
        <a:xfrm>
          <a:off x="2989496" y="908802"/>
          <a:ext cx="1342433" cy="72"/>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7B0BAD3-C842-4464-BB92-893513C6B68C}">
      <dsp:nvSpPr>
        <dsp:cNvPr id="0" name=""/>
        <dsp:cNvSpPr/>
      </dsp:nvSpPr>
      <dsp:spPr>
        <a:xfrm>
          <a:off x="4367728" y="858715"/>
          <a:ext cx="68613" cy="128887"/>
        </a:xfrm>
        <a:prstGeom prst="chevron">
          <a:avLst>
            <a:gd name="adj" fmla="val 9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AA5E19D-EC7B-436C-B583-7119C7032D8D}">
      <dsp:nvSpPr>
        <dsp:cNvPr id="0" name=""/>
        <dsp:cNvSpPr/>
      </dsp:nvSpPr>
      <dsp:spPr>
        <a:xfrm>
          <a:off x="3385522" y="633647"/>
          <a:ext cx="550381" cy="550381"/>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358" tIns="21358" rIns="21358" bIns="21358" numCol="1" spcCol="1270" anchor="ctr" anchorCtr="0">
          <a:noAutofit/>
        </a:bodyPr>
        <a:lstStyle/>
        <a:p>
          <a:pPr marL="0" lvl="0" indent="0" algn="ctr" defTabSz="1066800">
            <a:lnSpc>
              <a:spcPct val="90000"/>
            </a:lnSpc>
            <a:spcBef>
              <a:spcPct val="0"/>
            </a:spcBef>
            <a:spcAft>
              <a:spcPct val="35000"/>
            </a:spcAft>
            <a:buNone/>
          </a:pPr>
          <a:r>
            <a:rPr lang="en-US" sz="2400" kern="1200"/>
            <a:t>3</a:t>
          </a:r>
        </a:p>
      </dsp:txBody>
      <dsp:txXfrm>
        <a:off x="3466123" y="714248"/>
        <a:ext cx="389179" cy="389179"/>
      </dsp:txXfrm>
    </dsp:sp>
    <dsp:sp modelId="{47BAB204-13DC-4C2C-AC7D-A33CDF8BAAFA}">
      <dsp:nvSpPr>
        <dsp:cNvPr id="0" name=""/>
        <dsp:cNvSpPr/>
      </dsp:nvSpPr>
      <dsp:spPr>
        <a:xfrm>
          <a:off x="2989496" y="1349657"/>
          <a:ext cx="1342433" cy="1965600"/>
        </a:xfrm>
        <a:prstGeom prst="upArrowCallout">
          <a:avLst>
            <a:gd name="adj1" fmla="val 50000"/>
            <a:gd name="adj2" fmla="val 20000"/>
            <a:gd name="adj3" fmla="val 20000"/>
            <a:gd name="adj4" fmla="val 10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5893" tIns="165100" rIns="105893" bIns="165100" numCol="1" spcCol="1270" anchor="t" anchorCtr="0">
          <a:noAutofit/>
        </a:bodyPr>
        <a:lstStyle/>
        <a:p>
          <a:pPr marL="0" lvl="0" indent="0" algn="l" defTabSz="488950">
            <a:lnSpc>
              <a:spcPct val="90000"/>
            </a:lnSpc>
            <a:spcBef>
              <a:spcPct val="0"/>
            </a:spcBef>
            <a:spcAft>
              <a:spcPct val="35000"/>
            </a:spcAft>
            <a:buNone/>
          </a:pPr>
          <a:r>
            <a:rPr lang="en-US" sz="1100" kern="1200"/>
            <a:t>How is the flower waste currently disposed of?</a:t>
          </a:r>
        </a:p>
      </dsp:txBody>
      <dsp:txXfrm>
        <a:off x="2989496" y="1618144"/>
        <a:ext cx="1342433" cy="1697113"/>
      </dsp:txXfrm>
    </dsp:sp>
    <dsp:sp modelId="{1124B124-0A92-4B7E-A279-91F055472613}">
      <dsp:nvSpPr>
        <dsp:cNvPr id="0" name=""/>
        <dsp:cNvSpPr/>
      </dsp:nvSpPr>
      <dsp:spPr>
        <a:xfrm>
          <a:off x="4481089" y="908802"/>
          <a:ext cx="1342433" cy="72"/>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FEB5B25-D000-4C3F-BC96-0C911998E615}">
      <dsp:nvSpPr>
        <dsp:cNvPr id="0" name=""/>
        <dsp:cNvSpPr/>
      </dsp:nvSpPr>
      <dsp:spPr>
        <a:xfrm>
          <a:off x="5859321" y="858715"/>
          <a:ext cx="68613" cy="128887"/>
        </a:xfrm>
        <a:prstGeom prst="chevron">
          <a:avLst>
            <a:gd name="adj" fmla="val 9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B2E2D2A-43AE-4B9A-B7A1-8FD0988EA212}">
      <dsp:nvSpPr>
        <dsp:cNvPr id="0" name=""/>
        <dsp:cNvSpPr/>
      </dsp:nvSpPr>
      <dsp:spPr>
        <a:xfrm>
          <a:off x="4877115" y="633647"/>
          <a:ext cx="550381" cy="550381"/>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358" tIns="21358" rIns="21358" bIns="21358" numCol="1" spcCol="1270" anchor="ctr" anchorCtr="0">
          <a:noAutofit/>
        </a:bodyPr>
        <a:lstStyle/>
        <a:p>
          <a:pPr marL="0" lvl="0" indent="0" algn="ctr" defTabSz="1066800">
            <a:lnSpc>
              <a:spcPct val="90000"/>
            </a:lnSpc>
            <a:spcBef>
              <a:spcPct val="0"/>
            </a:spcBef>
            <a:spcAft>
              <a:spcPct val="35000"/>
            </a:spcAft>
            <a:buNone/>
          </a:pPr>
          <a:r>
            <a:rPr lang="en-US" sz="2400" kern="1200"/>
            <a:t>4</a:t>
          </a:r>
        </a:p>
      </dsp:txBody>
      <dsp:txXfrm>
        <a:off x="4957716" y="714248"/>
        <a:ext cx="389179" cy="389179"/>
      </dsp:txXfrm>
    </dsp:sp>
    <dsp:sp modelId="{B0C9980A-999B-43CB-8629-A299656B7251}">
      <dsp:nvSpPr>
        <dsp:cNvPr id="0" name=""/>
        <dsp:cNvSpPr/>
      </dsp:nvSpPr>
      <dsp:spPr>
        <a:xfrm>
          <a:off x="4481089" y="1349657"/>
          <a:ext cx="1342433" cy="1965600"/>
        </a:xfrm>
        <a:prstGeom prst="upArrowCallout">
          <a:avLst>
            <a:gd name="adj1" fmla="val 50000"/>
            <a:gd name="adj2" fmla="val 20000"/>
            <a:gd name="adj3" fmla="val 20000"/>
            <a:gd name="adj4" fmla="val 10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5893" tIns="165100" rIns="105893" bIns="165100" numCol="1" spcCol="1270" anchor="t" anchorCtr="0">
          <a:noAutofit/>
        </a:bodyPr>
        <a:lstStyle/>
        <a:p>
          <a:pPr marL="0" lvl="0" indent="0" algn="l" defTabSz="488950">
            <a:lnSpc>
              <a:spcPct val="90000"/>
            </a:lnSpc>
            <a:spcBef>
              <a:spcPct val="0"/>
            </a:spcBef>
            <a:spcAft>
              <a:spcPct val="35000"/>
            </a:spcAft>
            <a:buNone/>
          </a:pPr>
          <a:r>
            <a:rPr lang="en-US" sz="1100" kern="1200"/>
            <a:t>Have there been any efforts to reuse or recycle these flowers?</a:t>
          </a:r>
        </a:p>
      </dsp:txBody>
      <dsp:txXfrm>
        <a:off x="4481089" y="1618144"/>
        <a:ext cx="1342433" cy="1697113"/>
      </dsp:txXfrm>
    </dsp:sp>
    <dsp:sp modelId="{25D3FAE2-BD70-4C9C-A0C1-AA71AFF0F089}">
      <dsp:nvSpPr>
        <dsp:cNvPr id="0" name=""/>
        <dsp:cNvSpPr/>
      </dsp:nvSpPr>
      <dsp:spPr>
        <a:xfrm>
          <a:off x="5972682" y="908802"/>
          <a:ext cx="1342433" cy="72"/>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EC19C3D-D749-4A4D-B4B9-8B2A24CA33EC}">
      <dsp:nvSpPr>
        <dsp:cNvPr id="0" name=""/>
        <dsp:cNvSpPr/>
      </dsp:nvSpPr>
      <dsp:spPr>
        <a:xfrm>
          <a:off x="7350913" y="858715"/>
          <a:ext cx="68613" cy="128887"/>
        </a:xfrm>
        <a:prstGeom prst="chevron">
          <a:avLst>
            <a:gd name="adj" fmla="val 9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7A82490-99DA-4CD7-BC68-A5FF16A788A7}">
      <dsp:nvSpPr>
        <dsp:cNvPr id="0" name=""/>
        <dsp:cNvSpPr/>
      </dsp:nvSpPr>
      <dsp:spPr>
        <a:xfrm>
          <a:off x="6368708" y="633647"/>
          <a:ext cx="550381" cy="550381"/>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358" tIns="21358" rIns="21358" bIns="21358" numCol="1" spcCol="1270" anchor="ctr" anchorCtr="0">
          <a:noAutofit/>
        </a:bodyPr>
        <a:lstStyle/>
        <a:p>
          <a:pPr marL="0" lvl="0" indent="0" algn="ctr" defTabSz="1066800">
            <a:lnSpc>
              <a:spcPct val="90000"/>
            </a:lnSpc>
            <a:spcBef>
              <a:spcPct val="0"/>
            </a:spcBef>
            <a:spcAft>
              <a:spcPct val="35000"/>
            </a:spcAft>
            <a:buNone/>
          </a:pPr>
          <a:r>
            <a:rPr lang="en-US" sz="2400" kern="1200"/>
            <a:t>5</a:t>
          </a:r>
        </a:p>
      </dsp:txBody>
      <dsp:txXfrm>
        <a:off x="6449309" y="714248"/>
        <a:ext cx="389179" cy="389179"/>
      </dsp:txXfrm>
    </dsp:sp>
    <dsp:sp modelId="{D4B4DFCA-C825-4C5F-A407-2A1DAEEB37F3}">
      <dsp:nvSpPr>
        <dsp:cNvPr id="0" name=""/>
        <dsp:cNvSpPr/>
      </dsp:nvSpPr>
      <dsp:spPr>
        <a:xfrm>
          <a:off x="5972682" y="1349657"/>
          <a:ext cx="1342433" cy="1965600"/>
        </a:xfrm>
        <a:prstGeom prst="upArrowCallout">
          <a:avLst>
            <a:gd name="adj1" fmla="val 50000"/>
            <a:gd name="adj2" fmla="val 20000"/>
            <a:gd name="adj3" fmla="val 20000"/>
            <a:gd name="adj4" fmla="val 10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5893" tIns="165100" rIns="105893" bIns="165100" numCol="1" spcCol="1270" anchor="t" anchorCtr="0">
          <a:noAutofit/>
        </a:bodyPr>
        <a:lstStyle/>
        <a:p>
          <a:pPr marL="0" lvl="0" indent="0" algn="l" defTabSz="488950">
            <a:lnSpc>
              <a:spcPct val="90000"/>
            </a:lnSpc>
            <a:spcBef>
              <a:spcPct val="0"/>
            </a:spcBef>
            <a:spcAft>
              <a:spcPct val="35000"/>
            </a:spcAft>
            <a:buNone/>
          </a:pPr>
          <a:r>
            <a:rPr lang="en-US" sz="1100" kern="1200"/>
            <a:t>Are there any concerns about the impact of flower waste on the environment?</a:t>
          </a:r>
        </a:p>
      </dsp:txBody>
      <dsp:txXfrm>
        <a:off x="5972682" y="1618144"/>
        <a:ext cx="1342433" cy="1697113"/>
      </dsp:txXfrm>
    </dsp:sp>
    <dsp:sp modelId="{233A62A5-EC74-4A8F-9630-2B8B67527BD6}">
      <dsp:nvSpPr>
        <dsp:cNvPr id="0" name=""/>
        <dsp:cNvSpPr/>
      </dsp:nvSpPr>
      <dsp:spPr>
        <a:xfrm>
          <a:off x="7464274" y="908802"/>
          <a:ext cx="1342433" cy="72"/>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0F12EB2-CE43-4C8C-BAD8-5758B239DD5D}">
      <dsp:nvSpPr>
        <dsp:cNvPr id="0" name=""/>
        <dsp:cNvSpPr/>
      </dsp:nvSpPr>
      <dsp:spPr>
        <a:xfrm>
          <a:off x="8842506" y="858715"/>
          <a:ext cx="68613" cy="128887"/>
        </a:xfrm>
        <a:prstGeom prst="chevron">
          <a:avLst>
            <a:gd name="adj" fmla="val 9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6D4EA51-089A-4C57-8307-A6E1DE4F34A1}">
      <dsp:nvSpPr>
        <dsp:cNvPr id="0" name=""/>
        <dsp:cNvSpPr/>
      </dsp:nvSpPr>
      <dsp:spPr>
        <a:xfrm>
          <a:off x="7860300" y="633647"/>
          <a:ext cx="550381" cy="550381"/>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358" tIns="21358" rIns="21358" bIns="21358" numCol="1" spcCol="1270" anchor="ctr" anchorCtr="0">
          <a:noAutofit/>
        </a:bodyPr>
        <a:lstStyle/>
        <a:p>
          <a:pPr marL="0" lvl="0" indent="0" algn="ctr" defTabSz="1066800">
            <a:lnSpc>
              <a:spcPct val="90000"/>
            </a:lnSpc>
            <a:spcBef>
              <a:spcPct val="0"/>
            </a:spcBef>
            <a:spcAft>
              <a:spcPct val="35000"/>
            </a:spcAft>
            <a:buNone/>
          </a:pPr>
          <a:r>
            <a:rPr lang="en-US" sz="2400" kern="1200"/>
            <a:t>6</a:t>
          </a:r>
        </a:p>
      </dsp:txBody>
      <dsp:txXfrm>
        <a:off x="7940901" y="714248"/>
        <a:ext cx="389179" cy="389179"/>
      </dsp:txXfrm>
    </dsp:sp>
    <dsp:sp modelId="{EA4C9B9B-3370-4994-84AB-4AB0C3271227}">
      <dsp:nvSpPr>
        <dsp:cNvPr id="0" name=""/>
        <dsp:cNvSpPr/>
      </dsp:nvSpPr>
      <dsp:spPr>
        <a:xfrm>
          <a:off x="7464274" y="1349657"/>
          <a:ext cx="1342433" cy="1965600"/>
        </a:xfrm>
        <a:prstGeom prst="upArrowCallout">
          <a:avLst>
            <a:gd name="adj1" fmla="val 50000"/>
            <a:gd name="adj2" fmla="val 20000"/>
            <a:gd name="adj3" fmla="val 20000"/>
            <a:gd name="adj4" fmla="val 10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5893" tIns="165100" rIns="105893" bIns="165100" numCol="1" spcCol="1270" anchor="t" anchorCtr="0">
          <a:noAutofit/>
        </a:bodyPr>
        <a:lstStyle/>
        <a:p>
          <a:pPr marL="0" lvl="0" indent="0" algn="l" defTabSz="488950">
            <a:lnSpc>
              <a:spcPct val="90000"/>
            </a:lnSpc>
            <a:spcBef>
              <a:spcPct val="0"/>
            </a:spcBef>
            <a:spcAft>
              <a:spcPct val="35000"/>
            </a:spcAft>
            <a:buNone/>
          </a:pPr>
          <a:r>
            <a:rPr lang="en-US" sz="1100" kern="1200"/>
            <a:t>Do the used flowers hold any specific spiritual or cultural significance?</a:t>
          </a:r>
        </a:p>
      </dsp:txBody>
      <dsp:txXfrm>
        <a:off x="7464274" y="1618144"/>
        <a:ext cx="1342433" cy="1697113"/>
      </dsp:txXfrm>
    </dsp:sp>
    <dsp:sp modelId="{8C714FBB-52F5-4F12-9B5E-6B121B03AAED}">
      <dsp:nvSpPr>
        <dsp:cNvPr id="0" name=""/>
        <dsp:cNvSpPr/>
      </dsp:nvSpPr>
      <dsp:spPr>
        <a:xfrm>
          <a:off x="8955867" y="908802"/>
          <a:ext cx="671216" cy="72"/>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8358852-3CDB-46F1-BA31-8997561EBD33}">
      <dsp:nvSpPr>
        <dsp:cNvPr id="0" name=""/>
        <dsp:cNvSpPr/>
      </dsp:nvSpPr>
      <dsp:spPr>
        <a:xfrm>
          <a:off x="9351893" y="633647"/>
          <a:ext cx="550381" cy="550381"/>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358" tIns="21358" rIns="21358" bIns="21358" numCol="1" spcCol="1270" anchor="ctr" anchorCtr="0">
          <a:noAutofit/>
        </a:bodyPr>
        <a:lstStyle/>
        <a:p>
          <a:pPr marL="0" lvl="0" indent="0" algn="ctr" defTabSz="1066800">
            <a:lnSpc>
              <a:spcPct val="90000"/>
            </a:lnSpc>
            <a:spcBef>
              <a:spcPct val="0"/>
            </a:spcBef>
            <a:spcAft>
              <a:spcPct val="35000"/>
            </a:spcAft>
            <a:buNone/>
          </a:pPr>
          <a:r>
            <a:rPr lang="en-US" sz="2400" kern="1200"/>
            <a:t>7</a:t>
          </a:r>
        </a:p>
      </dsp:txBody>
      <dsp:txXfrm>
        <a:off x="9432494" y="714248"/>
        <a:ext cx="389179" cy="389179"/>
      </dsp:txXfrm>
    </dsp:sp>
    <dsp:sp modelId="{AA7AA622-EAB6-4B2D-AD0F-58657E92B195}">
      <dsp:nvSpPr>
        <dsp:cNvPr id="0" name=""/>
        <dsp:cNvSpPr/>
      </dsp:nvSpPr>
      <dsp:spPr>
        <a:xfrm>
          <a:off x="8955867" y="1349657"/>
          <a:ext cx="1398078" cy="1965600"/>
        </a:xfrm>
        <a:prstGeom prst="upArrowCallout">
          <a:avLst>
            <a:gd name="adj1" fmla="val 50000"/>
            <a:gd name="adj2" fmla="val 20000"/>
            <a:gd name="adj3" fmla="val 20000"/>
            <a:gd name="adj4" fmla="val 10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0282" tIns="165100" rIns="110282" bIns="165100" numCol="1" spcCol="1270" anchor="t" anchorCtr="0">
          <a:noAutofit/>
        </a:bodyPr>
        <a:lstStyle/>
        <a:p>
          <a:pPr marL="0" lvl="0" indent="0" algn="l" defTabSz="488950">
            <a:lnSpc>
              <a:spcPct val="90000"/>
            </a:lnSpc>
            <a:spcBef>
              <a:spcPct val="0"/>
            </a:spcBef>
            <a:spcAft>
              <a:spcPct val="35000"/>
            </a:spcAft>
            <a:buNone/>
          </a:pPr>
          <a:r>
            <a:rPr lang="en-US" sz="1100" kern="1200"/>
            <a:t>Are there any potential opportunities for improvement or innovation in this area?</a:t>
          </a:r>
        </a:p>
      </dsp:txBody>
      <dsp:txXfrm>
        <a:off x="8955867" y="1629273"/>
        <a:ext cx="1398078" cy="1685984"/>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C6C6935-AEA5-4EC4-882C-9BAB1AF9B4BA}">
      <dsp:nvSpPr>
        <dsp:cNvPr id="0" name=""/>
        <dsp:cNvSpPr/>
      </dsp:nvSpPr>
      <dsp:spPr>
        <a:xfrm>
          <a:off x="0" y="1805"/>
          <a:ext cx="10515600" cy="915310"/>
        </a:xfrm>
        <a:prstGeom prst="roundRect">
          <a:avLst>
            <a:gd name="adj" fmla="val 10000"/>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035B165-0FD5-4710-A10D-BA8447427B9C}">
      <dsp:nvSpPr>
        <dsp:cNvPr id="0" name=""/>
        <dsp:cNvSpPr/>
      </dsp:nvSpPr>
      <dsp:spPr>
        <a:xfrm>
          <a:off x="276881" y="207750"/>
          <a:ext cx="503420" cy="50342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ECB21B3-F3C8-4489-B269-927863C99D1E}">
      <dsp:nvSpPr>
        <dsp:cNvPr id="0" name=""/>
        <dsp:cNvSpPr/>
      </dsp:nvSpPr>
      <dsp:spPr>
        <a:xfrm>
          <a:off x="1057183" y="1805"/>
          <a:ext cx="945841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800100">
            <a:lnSpc>
              <a:spcPct val="100000"/>
            </a:lnSpc>
            <a:spcBef>
              <a:spcPct val="0"/>
            </a:spcBef>
            <a:spcAft>
              <a:spcPct val="35000"/>
            </a:spcAft>
            <a:buNone/>
          </a:pPr>
          <a:r>
            <a:rPr lang="en-US" sz="1800" kern="1200" dirty="0">
              <a:solidFill>
                <a:schemeClr val="tx1"/>
              </a:solidFill>
            </a:rPr>
            <a:t>Mission: To create eco-friendly and spiritual incense sticks and </a:t>
          </a:r>
          <a:r>
            <a:rPr lang="en-US" sz="1800" kern="1200" dirty="0" err="1">
              <a:solidFill>
                <a:schemeClr val="tx1"/>
              </a:solidFill>
            </a:rPr>
            <a:t>Dhupbatti</a:t>
          </a:r>
          <a:r>
            <a:rPr lang="en-US" sz="1800" kern="1200" dirty="0">
              <a:solidFill>
                <a:schemeClr val="tx1"/>
              </a:solidFill>
            </a:rPr>
            <a:t> from repurposed temple flowers, promoting sustainability and fostering a deeper connection with divine traditions.</a:t>
          </a:r>
        </a:p>
      </dsp:txBody>
      <dsp:txXfrm>
        <a:off x="1057183" y="1805"/>
        <a:ext cx="9458416" cy="915310"/>
      </dsp:txXfrm>
    </dsp:sp>
    <dsp:sp modelId="{BB5584D7-D8A4-473E-816A-64F3A8B698C5}">
      <dsp:nvSpPr>
        <dsp:cNvPr id="0" name=""/>
        <dsp:cNvSpPr/>
      </dsp:nvSpPr>
      <dsp:spPr>
        <a:xfrm>
          <a:off x="0" y="1145944"/>
          <a:ext cx="10515600" cy="915310"/>
        </a:xfrm>
        <a:prstGeom prst="roundRect">
          <a:avLst>
            <a:gd name="adj" fmla="val 10000"/>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9D8E719-69D0-4103-B4F3-BDBDA111EF9B}">
      <dsp:nvSpPr>
        <dsp:cNvPr id="0" name=""/>
        <dsp:cNvSpPr/>
      </dsp:nvSpPr>
      <dsp:spPr>
        <a:xfrm>
          <a:off x="276881" y="1351889"/>
          <a:ext cx="503420" cy="50342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BBF42BC-4879-4736-B538-48E99EAFE940}">
      <dsp:nvSpPr>
        <dsp:cNvPr id="0" name=""/>
        <dsp:cNvSpPr/>
      </dsp:nvSpPr>
      <dsp:spPr>
        <a:xfrm>
          <a:off x="1057183" y="1145944"/>
          <a:ext cx="945841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800100">
            <a:lnSpc>
              <a:spcPct val="100000"/>
            </a:lnSpc>
            <a:spcBef>
              <a:spcPct val="0"/>
            </a:spcBef>
            <a:spcAft>
              <a:spcPct val="35000"/>
            </a:spcAft>
            <a:buNone/>
          </a:pPr>
          <a:r>
            <a:rPr lang="en-US" sz="1800" kern="1200" dirty="0">
              <a:solidFill>
                <a:schemeClr val="tx1"/>
              </a:solidFill>
            </a:rPr>
            <a:t>Spiritual Consumers: Individuals seeking natural, organic, and ethically sourced incense products for prayer, meditation, and aromatherapy.</a:t>
          </a:r>
        </a:p>
      </dsp:txBody>
      <dsp:txXfrm>
        <a:off x="1057183" y="1145944"/>
        <a:ext cx="9458416" cy="915310"/>
      </dsp:txXfrm>
    </dsp:sp>
    <dsp:sp modelId="{AF5B93B8-6C26-4563-BAA7-E0E6D40D8FDA}">
      <dsp:nvSpPr>
        <dsp:cNvPr id="0" name=""/>
        <dsp:cNvSpPr/>
      </dsp:nvSpPr>
      <dsp:spPr>
        <a:xfrm>
          <a:off x="0" y="2290082"/>
          <a:ext cx="10515600" cy="915310"/>
        </a:xfrm>
        <a:prstGeom prst="roundRect">
          <a:avLst>
            <a:gd name="adj" fmla="val 10000"/>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FCBD295-CEC2-42C2-9D20-C3E8F306DDBB}">
      <dsp:nvSpPr>
        <dsp:cNvPr id="0" name=""/>
        <dsp:cNvSpPr/>
      </dsp:nvSpPr>
      <dsp:spPr>
        <a:xfrm>
          <a:off x="276881" y="2496027"/>
          <a:ext cx="503420" cy="50342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A5687A0-BC57-447C-9DA4-10FBB7EC9226}">
      <dsp:nvSpPr>
        <dsp:cNvPr id="0" name=""/>
        <dsp:cNvSpPr/>
      </dsp:nvSpPr>
      <dsp:spPr>
        <a:xfrm>
          <a:off x="1057183" y="2290082"/>
          <a:ext cx="945841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800100">
            <a:lnSpc>
              <a:spcPct val="100000"/>
            </a:lnSpc>
            <a:spcBef>
              <a:spcPct val="0"/>
            </a:spcBef>
            <a:spcAft>
              <a:spcPct val="35000"/>
            </a:spcAft>
            <a:buNone/>
          </a:pPr>
          <a:r>
            <a:rPr lang="en-US" sz="1800" kern="1200" dirty="0">
              <a:solidFill>
                <a:schemeClr val="tx1"/>
              </a:solidFill>
            </a:rPr>
            <a:t>Eco-Conscious Consumers: People concerned about environmental impact and interested in sustainable alternatives to traditional incense.</a:t>
          </a:r>
        </a:p>
      </dsp:txBody>
      <dsp:txXfrm>
        <a:off x="1057183" y="2290082"/>
        <a:ext cx="9458416" cy="915310"/>
      </dsp:txXfrm>
    </dsp:sp>
    <dsp:sp modelId="{BFAED3F5-F1AC-48F7-9C55-AB8C040CBAD4}">
      <dsp:nvSpPr>
        <dsp:cNvPr id="0" name=""/>
        <dsp:cNvSpPr/>
      </dsp:nvSpPr>
      <dsp:spPr>
        <a:xfrm>
          <a:off x="0" y="3434221"/>
          <a:ext cx="10515600" cy="915310"/>
        </a:xfrm>
        <a:prstGeom prst="roundRect">
          <a:avLst>
            <a:gd name="adj" fmla="val 10000"/>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C8FE3B7-79B3-4CED-ABF9-47DFAA1347E1}">
      <dsp:nvSpPr>
        <dsp:cNvPr id="0" name=""/>
        <dsp:cNvSpPr/>
      </dsp:nvSpPr>
      <dsp:spPr>
        <a:xfrm>
          <a:off x="276881" y="3640166"/>
          <a:ext cx="503420" cy="50342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10AB304-3195-4480-8CBF-B86B50897CD8}">
      <dsp:nvSpPr>
        <dsp:cNvPr id="0" name=""/>
        <dsp:cNvSpPr/>
      </dsp:nvSpPr>
      <dsp:spPr>
        <a:xfrm>
          <a:off x="1057183" y="3434221"/>
          <a:ext cx="945841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800100">
            <a:lnSpc>
              <a:spcPct val="100000"/>
            </a:lnSpc>
            <a:spcBef>
              <a:spcPct val="0"/>
            </a:spcBef>
            <a:spcAft>
              <a:spcPct val="35000"/>
            </a:spcAft>
            <a:buNone/>
          </a:pPr>
          <a:r>
            <a:rPr lang="en-US" sz="1800" kern="1200" dirty="0">
              <a:solidFill>
                <a:schemeClr val="tx1"/>
              </a:solidFill>
            </a:rPr>
            <a:t>Temples and Religious Institutions: Temples looking for responsible ways to manage floral waste while aligning with their values.</a:t>
          </a:r>
        </a:p>
      </dsp:txBody>
      <dsp:txXfrm>
        <a:off x="1057183" y="3434221"/>
        <a:ext cx="9458416" cy="91531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158F754-CF6B-42BB-B4B6-2C6F47444E34}">
      <dsp:nvSpPr>
        <dsp:cNvPr id="0" name=""/>
        <dsp:cNvSpPr/>
      </dsp:nvSpPr>
      <dsp:spPr>
        <a:xfrm>
          <a:off x="478800" y="1095669"/>
          <a:ext cx="1098000" cy="1098000"/>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D62F329-A532-450A-AA6F-845E7002C3D9}">
      <dsp:nvSpPr>
        <dsp:cNvPr id="0" name=""/>
        <dsp:cNvSpPr/>
      </dsp:nvSpPr>
      <dsp:spPr>
        <a:xfrm>
          <a:off x="712800" y="1329669"/>
          <a:ext cx="630000" cy="63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C264EBA-52BD-4F85-9E50-E118ED0C6175}">
      <dsp:nvSpPr>
        <dsp:cNvPr id="0" name=""/>
        <dsp:cNvSpPr/>
      </dsp:nvSpPr>
      <dsp:spPr>
        <a:xfrm>
          <a:off x="127800" y="2535669"/>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defRPr cap="all"/>
          </a:pPr>
          <a:r>
            <a:rPr lang="en-US" sz="2300" b="1" kern="1200"/>
            <a:t>Social Media Campaign</a:t>
          </a:r>
          <a:endParaRPr lang="en-US" sz="2300" kern="1200"/>
        </a:p>
      </dsp:txBody>
      <dsp:txXfrm>
        <a:off x="127800" y="2535669"/>
        <a:ext cx="1800000" cy="720000"/>
      </dsp:txXfrm>
    </dsp:sp>
    <dsp:sp modelId="{15E1DF94-2F0E-415D-805C-3E94CB663F18}">
      <dsp:nvSpPr>
        <dsp:cNvPr id="0" name=""/>
        <dsp:cNvSpPr/>
      </dsp:nvSpPr>
      <dsp:spPr>
        <a:xfrm>
          <a:off x="2593800" y="1095669"/>
          <a:ext cx="1098000" cy="1098000"/>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BEBFE32-07A9-4868-8F19-6C6CBD9C50E2}">
      <dsp:nvSpPr>
        <dsp:cNvPr id="0" name=""/>
        <dsp:cNvSpPr/>
      </dsp:nvSpPr>
      <dsp:spPr>
        <a:xfrm>
          <a:off x="2827800" y="1329668"/>
          <a:ext cx="630000" cy="63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0788FBE-4CC9-4BFF-8472-5EA2810FB0F5}">
      <dsp:nvSpPr>
        <dsp:cNvPr id="0" name=""/>
        <dsp:cNvSpPr/>
      </dsp:nvSpPr>
      <dsp:spPr>
        <a:xfrm>
          <a:off x="2242800" y="2535669"/>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defRPr cap="all"/>
          </a:pPr>
          <a:r>
            <a:rPr lang="en-US" sz="2300" b="1" kern="1200"/>
            <a:t>Online Platforms</a:t>
          </a:r>
          <a:endParaRPr lang="en-US" sz="2300" kern="1200"/>
        </a:p>
      </dsp:txBody>
      <dsp:txXfrm>
        <a:off x="2242800" y="2535669"/>
        <a:ext cx="1800000" cy="720000"/>
      </dsp:txXfrm>
    </dsp:sp>
    <dsp:sp modelId="{C8E4D574-B0C0-42CB-AD10-C32313CF924D}">
      <dsp:nvSpPr>
        <dsp:cNvPr id="0" name=""/>
        <dsp:cNvSpPr/>
      </dsp:nvSpPr>
      <dsp:spPr>
        <a:xfrm>
          <a:off x="4708800" y="1095669"/>
          <a:ext cx="1098000" cy="1098000"/>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14F6EB2-B2A3-4834-81C6-EA753BF7F9D4}">
      <dsp:nvSpPr>
        <dsp:cNvPr id="0" name=""/>
        <dsp:cNvSpPr/>
      </dsp:nvSpPr>
      <dsp:spPr>
        <a:xfrm>
          <a:off x="4942800" y="1329668"/>
          <a:ext cx="630000" cy="63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AF6DF3E-C43D-4B81-8646-80FF786ADC4C}">
      <dsp:nvSpPr>
        <dsp:cNvPr id="0" name=""/>
        <dsp:cNvSpPr/>
      </dsp:nvSpPr>
      <dsp:spPr>
        <a:xfrm>
          <a:off x="4357800" y="2535669"/>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defRPr cap="all"/>
          </a:pPr>
          <a:r>
            <a:rPr lang="en-US" sz="2300" b="1" kern="1200"/>
            <a:t>Educational Webinars</a:t>
          </a:r>
          <a:endParaRPr lang="en-US" sz="2300" kern="1200"/>
        </a:p>
      </dsp:txBody>
      <dsp:txXfrm>
        <a:off x="4357800" y="2535669"/>
        <a:ext cx="1800000" cy="720000"/>
      </dsp:txXfrm>
    </dsp:sp>
    <dsp:sp modelId="{BC98428C-AAB5-4CEB-B5CA-F30975CDA721}">
      <dsp:nvSpPr>
        <dsp:cNvPr id="0" name=""/>
        <dsp:cNvSpPr/>
      </dsp:nvSpPr>
      <dsp:spPr>
        <a:xfrm>
          <a:off x="6823800" y="1095669"/>
          <a:ext cx="1098000" cy="1098000"/>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819B8ED-3FEA-4F05-BEBD-42D28BE4E700}">
      <dsp:nvSpPr>
        <dsp:cNvPr id="0" name=""/>
        <dsp:cNvSpPr/>
      </dsp:nvSpPr>
      <dsp:spPr>
        <a:xfrm>
          <a:off x="7057800" y="1329668"/>
          <a:ext cx="630000" cy="630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FB784AC-2656-4050-AA06-2C2C8D80A179}">
      <dsp:nvSpPr>
        <dsp:cNvPr id="0" name=""/>
        <dsp:cNvSpPr/>
      </dsp:nvSpPr>
      <dsp:spPr>
        <a:xfrm>
          <a:off x="6472800" y="2535669"/>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defRPr cap="all"/>
          </a:pPr>
          <a:r>
            <a:rPr lang="en-US" sz="2300" b="1" kern="1200"/>
            <a:t>Packaging Message</a:t>
          </a:r>
          <a:endParaRPr lang="en-US" sz="2300" kern="1200"/>
        </a:p>
      </dsp:txBody>
      <dsp:txXfrm>
        <a:off x="6472800" y="2535669"/>
        <a:ext cx="1800000" cy="720000"/>
      </dsp:txXfrm>
    </dsp:sp>
    <dsp:sp modelId="{365BC2D6-1075-4AC3-8423-8A19C924AA5E}">
      <dsp:nvSpPr>
        <dsp:cNvPr id="0" name=""/>
        <dsp:cNvSpPr/>
      </dsp:nvSpPr>
      <dsp:spPr>
        <a:xfrm>
          <a:off x="8938800" y="1095669"/>
          <a:ext cx="1098000" cy="1098000"/>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EFD6358-CBB0-42AC-80CB-E9FF8892D980}">
      <dsp:nvSpPr>
        <dsp:cNvPr id="0" name=""/>
        <dsp:cNvSpPr/>
      </dsp:nvSpPr>
      <dsp:spPr>
        <a:xfrm>
          <a:off x="9172800" y="1329668"/>
          <a:ext cx="630000" cy="63000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B3F2E91-800E-469F-869B-C1C0C68DF00A}">
      <dsp:nvSpPr>
        <dsp:cNvPr id="0" name=""/>
        <dsp:cNvSpPr/>
      </dsp:nvSpPr>
      <dsp:spPr>
        <a:xfrm>
          <a:off x="8587800" y="2535669"/>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defRPr cap="all"/>
          </a:pPr>
          <a:r>
            <a:rPr lang="en-US" sz="2300" b="1" kern="1200"/>
            <a:t>Branding Message</a:t>
          </a:r>
          <a:endParaRPr lang="en-US" sz="2300" kern="1200"/>
        </a:p>
      </dsp:txBody>
      <dsp:txXfrm>
        <a:off x="8587800" y="2535669"/>
        <a:ext cx="1800000" cy="720000"/>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05/8/layout/bProcess4">
  <dgm:title val=""/>
  <dgm:desc val=""/>
  <dgm:catLst>
    <dgm:cat type="process" pri="19000"/>
  </dgm:catLst>
  <dgm:sampData>
    <dgm:dataModel>
      <dgm:ptLst>
        <dgm:pt modelId="0" type="doc"/>
        <dgm:pt modelId="1">
          <dgm:prSet phldr="1"/>
        </dgm:pt>
        <dgm:pt modelId="2">
          <dgm:prSet phldr="1"/>
        </dgm:pt>
        <dgm:pt modelId="3">
          <dgm:prSet phldr="1"/>
        </dgm:pt>
        <dgm:pt modelId="4">
          <dgm:prSet phldr="1"/>
        </dgm:pt>
        <dgm:pt modelId="5">
          <dgm:prSet phldr="1"/>
        </dgm:pt>
        <dgm:pt modelId="6">
          <dgm:prSet phldr="1"/>
        </dgm:pt>
        <dgm:pt modelId="7">
          <dgm:prSet phldr="1"/>
        </dgm:pt>
        <dgm:pt modelId="8">
          <dgm:prSet phldr="1"/>
        </dgm:pt>
        <dgm:pt modelId="9">
          <dgm:prSet phldr="1"/>
        </dgm:pt>
      </dgm:ptLst>
      <dgm:cxnLst>
        <dgm:cxn modelId="10" srcId="0" destId="1" srcOrd="0" destOrd="0"/>
        <dgm:cxn modelId="11" srcId="0" destId="2" srcOrd="1" destOrd="0"/>
        <dgm:cxn modelId="12" srcId="0" destId="3" srcOrd="2" destOrd="0"/>
        <dgm:cxn modelId="13" srcId="0" destId="4" srcOrd="3" destOrd="0"/>
        <dgm:cxn modelId="14" srcId="0" destId="5" srcOrd="4" destOrd="0"/>
        <dgm:cxn modelId="15" srcId="0" destId="6" srcOrd="5" destOrd="0"/>
        <dgm:cxn modelId="16" srcId="0" destId="7" srcOrd="6" destOrd="0"/>
        <dgm:cxn modelId="17" srcId="0" destId="8" srcOrd="7" destOrd="0"/>
        <dgm:cxn modelId="18" srcId="0" destId="9" srcOrd="8"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dgm:varLst>
    <dgm:choose name="Name1">
      <dgm:if name="Name2" func="var" arg="dir" op="equ" val="norm">
        <dgm:alg type="snake">
          <dgm:param type="grDir" val="tL"/>
          <dgm:param type="flowDir" val="col"/>
          <dgm:param type="contDir" val="revDir"/>
          <dgm:param type="bkpt" val="bal"/>
        </dgm:alg>
      </dgm:if>
      <dgm:else name="Name3">
        <dgm:alg type="snake">
          <dgm:param type="grDir" val="tR"/>
          <dgm:param type="flowDir" val="col"/>
          <dgm:param type="contDir" val="revDir"/>
          <dgm:param type="bkpt" val="bal"/>
        </dgm:alg>
      </dgm:else>
    </dgm:choose>
    <dgm:shape xmlns:r="http://schemas.openxmlformats.org/officeDocument/2006/relationships" r:blip="">
      <dgm:adjLst/>
    </dgm:shape>
    <dgm:presOf/>
    <dgm:constrLst>
      <dgm:constr type="w" for="ch" forName="compNode" refType="w"/>
      <dgm:constr type="h" for="ch" forName="compNode" refType="w" fact="0.6"/>
      <dgm:constr type="h" for="ch" forName="sibTrans" refType="h" refFor="ch" refForName="compNode" op="equ" fact="0.25"/>
      <dgm:constr type="sp" refType="w" fact="0.33"/>
      <dgm:constr type="primFontSz" for="des" forName="node" op="equ" val="65"/>
    </dgm:constrLst>
    <dgm:ruleLst/>
    <dgm:forEach name="nodesForEach" axis="ch" ptType="node">
      <dgm:layoutNode name="compNode">
        <dgm:alg type="composite"/>
        <dgm:shape xmlns:r="http://schemas.openxmlformats.org/officeDocument/2006/relationships" r:blip="">
          <dgm:adjLst/>
        </dgm:shape>
        <dgm:presOf/>
        <dgm:choose name="Name4">
          <dgm:if name="Name5" axis="self" func="var" arg="dir" op="equ" val="norm">
            <dgm:constrLst>
              <dgm:constr type="l" for="ch" forName="dummyConnPt" refType="w" fact="0.2"/>
              <dgm:constr type="t" for="ch" forName="dummyConnPt" refType="w" fact="0.145"/>
              <dgm:constr type="l" for="ch" forName="node"/>
              <dgm:constr type="t" for="ch" forName="node"/>
              <dgm:constr type="h" for="ch" forName="node" refType="h"/>
              <dgm:constr type="w" for="ch" forName="node" refType="w"/>
            </dgm:constrLst>
          </dgm:if>
          <dgm:else name="Name6">
            <dgm:constrLst>
              <dgm:constr type="l" for="ch" forName="dummyConnPt" refType="w" fact="0.8"/>
              <dgm:constr type="t" for="ch" forName="dummyConnPt" refType="w" fact="0.145"/>
              <dgm:constr type="l" for="ch" forName="node"/>
              <dgm:constr type="t" for="ch" forName="node"/>
              <dgm:constr type="h" for="ch" forName="node" refType="h"/>
              <dgm:constr type="w" for="ch" forName="node" refType="w"/>
            </dgm:constrLst>
          </dgm:else>
        </dgm:choose>
        <dgm:ruleLst/>
        <dgm:layoutNode name="dummyConnPt" styleLbl="node1" moveWith="node">
          <dgm:alg type="sp"/>
          <dgm:shape xmlns:r="http://schemas.openxmlformats.org/officeDocument/2006/relationships" r:blip="">
            <dgm:adjLst/>
          </dgm:shape>
          <dgm:presOf/>
          <dgm:constrLst>
            <dgm:constr type="w" val="1"/>
            <dgm:constr type="h" val="1"/>
          </dgm:constrLst>
          <dgm:ruleLst/>
        </dgm:layout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 type="primFontSz" val="65"/>
          </dgm:constrLst>
          <dgm:ruleLst>
            <dgm:rule type="primFontSz" val="5" fact="NaN" max="NaN"/>
          </dgm:ruleLst>
        </dgm:layoutNode>
      </dgm:layoutNode>
      <dgm:forEach name="sibTransForEach" axis="followSib" cnt="1">
        <dgm:layoutNode name="sibTrans" styleLbl="bgSibTrans2D1">
          <dgm:choose name="Name7">
            <dgm:if name="Name8" axis="self" func="var" arg="dir" op="equ" val="norm">
              <dgm:alg type="conn">
                <dgm:param type="srcNode" val="dummyConnPt"/>
                <dgm:param type="dstNode" val="dummyConnPt"/>
                <dgm:param type="begPts" val="bCtr, midR, tCtr"/>
                <dgm:param type="endPts" val="tCtr, midL, bCtr"/>
                <dgm:param type="begSty" val="noArr"/>
                <dgm:param type="endSty" val="noArr"/>
              </dgm:alg>
            </dgm:if>
            <dgm:else name="Name9">
              <dgm:alg type="conn">
                <dgm:param type="srcNode" val="dummyConnPt"/>
                <dgm:param type="dstNode" val="dummyConnPt"/>
                <dgm:param type="begPts" val="bCtr, midL, tCtr"/>
                <dgm:param type="endPts" val="tCtr, midR, bCtr"/>
                <dgm:param type="begSty" val="noArr"/>
                <dgm:param type="endSty" val="noArr"/>
              </dgm:alg>
            </dgm:else>
          </dgm:choose>
          <dgm:shape xmlns:r="http://schemas.openxmlformats.org/officeDocument/2006/relationships" type="conn" r:blip="" zOrderOff="-2">
            <dgm:adjLst/>
          </dgm:shape>
          <dgm:presOf axis="self"/>
          <dgm:constrLst>
            <dgm:constr type="begPad"/>
            <dgm:constr type="endPad"/>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6.xml><?xml version="1.0" encoding="utf-8"?>
<dgm:layoutDef xmlns:dgm="http://schemas.openxmlformats.org/drawingml/2006/diagram" xmlns:a="http://schemas.openxmlformats.org/drawingml/2006/main" uniqueId="urn:microsoft.com/office/officeart/2016/7/layout/LinearArrowProcessNumbered">
  <dgm:title val="Linear Arrow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shape called UpArrowCallout. Also the nodes are connected by an arrow like shape emphasizing the process natur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3"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L"/>
      <dgm:param type="nodeVertAlign" val="t"/>
    </dgm:alg>
    <dgm:shape xmlns:r="http://schemas.openxmlformats.org/officeDocument/2006/relationships" r:blip="">
      <dgm:adjLst/>
    </dgm:shape>
    <dgm:presOf/>
    <dgm:constrLst>
      <dgm:constr type="w" for="ch" forName="compositeNode" refType="w"/>
      <dgm:constr type="h" for="ch" forName="compositeNode" op="equ"/>
      <dgm:constr type="w" for="ch" forName="sibTransComposite" refType="w" refFor="ch" refForName="compositeNode" fact="0"/>
      <dgm:constr type="w" for="des" forName="parTx"/>
      <dgm:constr type="h" for="des" forName="parTx" op="equ"/>
      <dgm:constr type="h" for="des" forName="parSh" op="equ"/>
      <dgm:constr type="w" for="des" forName="nodeText"/>
      <dgm:constr type="h" for="des" forName="nodeText" op="equ"/>
      <dgm:constr type="w" for="des" forName="parSh"/>
      <dgm:constr type="w" for="des" forName="parSh" op="equ"/>
      <dgm:constr type="primFontSz" for="des" forName="parTx" val="26"/>
      <dgm:constr type="primFontSz" for="des" forName="parTx" op="equ"/>
      <dgm:constr type="primFontSz" for="des" forName="parSh" op="equ"/>
      <dgm:constr type="primFontSz" for="des" forName="nodeText" op="equ"/>
      <dgm:constr type="secFontSz" for="des" forName="nodeText" op="equ"/>
      <dgm:constr type="primFontSz" for="des" forName="sibTransNodeCircle" op="equ"/>
      <dgm:constr type="h" for="des" forName="sibTransNodeCircle" op="equ"/>
      <dgm:constr type="w" for="des" forName="sibTransNodeCircle" op="equ"/>
      <dgm:constr type="h" for="des" forName="parTx" refType="primFontSz" refFor="des" refForName="parTx" fact="1.5"/>
      <dgm:constr type="h" for="ch" forName="compositeNode" refType="h"/>
      <dgm:constr type="h" for="des" forName="parSh" refType="w"/>
      <dgm:constr type="h" for="des" forName="nodeText" refType="primFontSz" refFor="des" refForName="parTx" fact="2.1"/>
      <dgm:constr type="h" for="des" forName="parSh" refType="h" refFor="des" refForName="parTx" op="lte" fact="1.2"/>
      <dgm:constr type="h" for="des" forName="parSh" refType="h" refFor="des" refForName="parTx" op="gte" fact="1.2"/>
    </dgm:constrLst>
    <dgm:ruleLst>
      <dgm:rule type="primFontSz" for="des" forName="parSh" val="5" fact="NaN" max="NaN"/>
    </dgm:ruleLst>
    <dgm:forEach name="Name3" axis="ch" ptType="node">
      <dgm:layoutNode name="compositeNode">
        <dgm:alg type="composite"/>
        <dgm:shape xmlns:r="http://schemas.openxmlformats.org/officeDocument/2006/relationships" r:blip="">
          <dgm:adjLst/>
        </dgm:shape>
        <dgm:presOf/>
        <dgm:choose name="Name004">
          <dgm:if name="Name5" axis="self" ptType="node" func="cnt" op="equ" val="0">
            <dgm:constrLst>
              <dgm:constr type="w" for="ch" forName="parTx" refType="w"/>
              <dgm:constr type="w" for="ch" forName="parSh" refType="w" refFor="ch" refForName="parTx"/>
              <dgm:constr type="w" for="ch" forName="nodeText" refType="w" refFor="ch" refForName="parTx"/>
              <dgm:constr type="t" for="ch" forName="nodeText" refType="b" refFor="ch" refForName="parSh"/>
            </dgm:constrLst>
          </dgm:if>
          <dgm:else name="Name6">
            <dgm:constrLst>
              <dgm:constr type="w" for="ch" forName="parTx" refType="w"/>
              <dgm:constr type="w" for="ch" forName="parSh" refType="w" refFor="ch" refForName="parTx"/>
              <dgm:constr type="w" for="ch" forName="nodeText" refType="w" refFor="ch" refForName="parTx" fact="0.9"/>
              <dgm:constr type="t" for="ch" forName="nodeText" refType="b" refFor="ch" refForName="parSh"/>
            </dgm:constrLst>
          </dgm:else>
        </dgm:choose>
        <dgm:ruleLst>
          <dgm:rule type="h" val="INF" fact="NaN" max="NaN"/>
        </dgm:ruleLst>
        <dgm:layoutNode name="parTx">
          <dgm:varLst>
            <dgm:chMax val="0"/>
            <dgm:chPref val="0"/>
            <dgm:bulletEnabled val="1"/>
          </dgm:varLst>
          <dgm:alg type="tx"/>
          <dgm:shape xmlns:r="http://schemas.openxmlformats.org/officeDocument/2006/relationships" type="rect" r:blip="" zOrderOff="1" hideGeom="1">
            <dgm:adjLst/>
          </dgm:shape>
          <dgm:presOf/>
          <dgm:constrLst>
            <dgm:constr type="h" refType="w" op="lte" fact="0.4"/>
            <dgm:constr type="h"/>
          </dgm:constrLst>
          <dgm:ruleLst>
            <dgm:rule type="h" val="INF" fact="NaN" max="NaN"/>
          </dgm:ruleLst>
        </dgm:layoutNode>
        <dgm:layoutNode name="parSh">
          <dgm:alg type="composite"/>
          <dgm:shape xmlns:r="http://schemas.openxmlformats.org/officeDocument/2006/relationships" r:blip="">
            <dgm:adjLst/>
          </dgm:shape>
          <dgm:presOf axis="self" ptType="node"/>
          <dgm:choose name="casesForFirstAndLastNode">
            <dgm:if name="ifFirstNode" axis="self" ptType="node" func="pos" op="equ" val="1">
              <dgm:choose name="removeLineWhenOnlyOneNode">
                <dgm:if name="ifOnlyOneNode" axis="followSib" ptType="node" func="cnt" op="equ" val="0">
                  <dgm:constrLst>
                    <dgm:constr type="h"/>
                    <dgm:constr type="h" for="ch" forName="lineNode" val="0.002"/>
                    <dgm:constr type="w" for="ch" forName="lineNode" refType="w" fact="0"/>
                    <dgm:constr type="w" for="ch" forName="lineArrowNode" refType="w" fact="0"/>
                    <dgm:constr type="h" for="ch" forName="lineArrowNode" refType="h" fact="0"/>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if>
                <dgm:else name="ifMoreThanOneNode">
                  <dgm:constrLst>
                    <dgm:constr type="h"/>
                    <dgm:constr type="h" for="ch" forName="lineNode" val="0.002"/>
                    <dgm:constr type="w" for="ch" forName="lineNode" refType="w" fact="0.4"/>
                    <dgm:constr type="l" for="ch" forName="lineNode" refType="w" fact="0.5"/>
                    <dgm:constr type="w" for="ch" forName="lineArrowNode" refType="w" fact="0.046"/>
                    <dgm:constr type="h" for="ch" forName="lineArrowNode" refType="h" fact="0.18"/>
                    <dgm:constr type="l" for="ch" forName="lineArrowNode" refType="w" fact="0.924"/>
                    <dgm:constr type="t" for="ch" forName="lineArrowNode" refType="h" fact="0.18"/>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else>
              </dgm:choose>
            </dgm:if>
            <dgm:if name="ifLastNode" axis="self" ptType="node" func="revPos" op="equ" val="1">
              <dgm:constrLst>
                <dgm:constr type="h"/>
                <dgm:constr type="h" for="ch" forName="lineNode" val="0.002"/>
                <dgm:constr type="w" for="ch" forName="lineNode" refType="w" fact="0.45"/>
                <dgm:constr type="w" for="ch" forName="lineArrowNode" refType="w" fact="0"/>
                <dgm:constr type="h" for="ch" forName="lineArrowNode" refType="h" fact="0"/>
                <dgm:constr type="ctrY" for="ch" forName="lineNode" refType="ctrY" refFor="ch" refForName="sibTransNodeCircle"/>
                <dgm:constr type="h" for="ch" forName="sibTransNodeCircle" refType="h"/>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if>
            <dgm:else name="allOtherNodes">
              <dgm:constrLst>
                <dgm:constr type="h"/>
                <dgm:constr type="h" for="ch" forName="lineNode" val="0.002"/>
                <dgm:constr type="w" for="ch" forName="lineNode" refType="w" fact="0.9"/>
                <dgm:constr type="w" for="ch" forName="lineArrowNode" refType="w" fact="0.046"/>
                <dgm:constr type="h" for="ch" forName="lineArrowNode" refType="h" fact="0.18"/>
                <dgm:constr type="l" for="ch" forName="lineArrowNode" refType="w" fact="0.924"/>
                <dgm:constr type="t" for="ch" forName="lineArrowNode" refType="h" fact="0.18"/>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else>
          </dgm:choose>
          <dgm:layoutNode name="lineNode" styleLbl="alignAccFollowNode1">
            <dgm:alg type="sp"/>
            <dgm:shape xmlns:r="http://schemas.openxmlformats.org/officeDocument/2006/relationships" type="rect" r:blip="">
              <dgm:adjLst/>
            </dgm:shape>
            <dgm:presOf/>
            <dgm:constrLst/>
            <dgm:ruleLst/>
          </dgm:layoutNode>
          <dgm:layoutNode name="lineArrowNode" styleLbl="alignAccFollowNode1">
            <dgm:alg type="sp"/>
            <dgm:shape xmlns:r="http://schemas.openxmlformats.org/officeDocument/2006/relationships" type="chevron" r:blip="">
              <dgm:adjLst>
                <dgm:adj idx="1" val="0.9"/>
              </dgm:adjLst>
            </dgm:shape>
            <dgm:presOf/>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param type="parTxRTLAlign" val="l"/>
              </dgm:alg>
              <dgm:shape xmlns:r="http://schemas.openxmlformats.org/officeDocument/2006/relationships" type="ellipse" r:blip="">
                <dgm:adjLst/>
              </dgm:shape>
              <dgm:constrLst>
                <dgm:constr type="w" refType="h" op="equ"/>
                <dgm:constr type="primFontSz" val="60"/>
                <dgm:constr type="tMarg" refType="w" fact="0.11"/>
                <dgm:constr type="lMarg" refType="w" fact="0.11"/>
                <dgm:constr type="rMarg" refType="w" fact="0.11"/>
                <dgm:constr type="bMarg" refType="w" fact="0.11"/>
              </dgm:constrLst>
              <dgm:ruleLst>
                <dgm:rule type="primFontSz" val="14" fact="NaN" max="NaN"/>
              </dgm:ruleLst>
            </dgm:layoutNode>
            <dgm:layoutNode name="spacerBetweenCircleAndCallout">
              <dgm:varLst/>
              <dgm:presOf/>
              <dgm:alg type="sp"/>
              <dgm:shape xmlns:r="http://schemas.openxmlformats.org/officeDocument/2006/relationships" r:blip="">
                <dgm:adjLst/>
              </dgm:shape>
              <dgm:constrLst/>
              <dgm:ruleLst/>
            </dgm:layoutNode>
          </dgm:forEach>
          <dgm:presOf/>
          <dgm:ruleLst/>
        </dgm:layoutNode>
        <dgm:layoutNode name="nodeText" styleLbl="alignAccFollowNode1">
          <dgm:varLst>
            <dgm:bulletEnabled val="1"/>
          </dgm:varLst>
          <dgm:alg type="tx">
            <dgm:param type="parTxLTRAlign" val="l"/>
            <dgm:param type="parTxRTLAlign" val="r"/>
            <dgm:param type="txAnchorVert" val="t"/>
          </dgm:alg>
          <dgm:shape xmlns:r="http://schemas.openxmlformats.org/officeDocument/2006/relationships" type="upArrowCallout" r:blip="">
            <dgm:adjLst>
              <dgm:adj idx="1" val="0.5"/>
              <dgm:adj idx="2" val="0.2"/>
              <dgm:adj idx="3" val="0.2"/>
              <dgm:adj idx="4" val="1"/>
            </dgm:adjLst>
          </dgm:shape>
          <dgm:presOf axis="desOrSelf" ptType="node"/>
          <dgm:constrLst>
            <dgm:constr type="secFontSz" val="16"/>
            <dgm:constr type="primFontSz" val="26"/>
            <dgm:constr type="h"/>
            <dgm:constr type="tMarg" val="13"/>
            <dgm:constr type="lMarg" refType="w" fact="0.2236"/>
            <dgm:constr type="rMarg" refType="w" fact="0.2236"/>
            <dgm:constr type="bMarg" val="13"/>
          </dgm:constrLst>
          <dgm:ruleLst>
            <dgm:rule type="secFontSz" val="11" fact="NaN" max="NaN"/>
            <dgm:rule type="primFontSz" val="11" fact="NaN" max="NaN"/>
            <dgm:rule type="h" val="INF" fact="NaN" max="NaN"/>
          </dgm:ruleLst>
        </dgm:layoutNode>
      </dgm:layoutNode>
      <dgm:forEach name="sibTransForEach" axis="followSib" ptType="sibTrans" cnt="1">
        <dgm:layoutNode name="sibTransComposite" styleLbl="alignAccFollowNode1">
          <dgm:alg type="sp"/>
          <dgm:shape xmlns:r="http://schemas.openxmlformats.org/officeDocument/2006/relationships" r:blip="">
            <dgm:adjLst/>
          </dgm:shape>
          <dgm:ruleLst/>
        </dgm:layoutNode>
        <dgm:ruleLst>
          <dgm:rule type="h" val="INF" fact="NaN" max="NaN"/>
        </dgm:ruleLst>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layout7.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8.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1/14/2024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46CE7D5-CF57-46EF-B807-FDD0502418D4}" type="datetimeFigureOut">
              <a:rPr lang="en-US" smtClean="0"/>
              <a:t>1/14/2024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46CE7D5-CF57-46EF-B807-FDD0502418D4}" type="datetimeFigureOut">
              <a:rPr lang="en-US" smtClean="0"/>
              <a:t>1/14/2024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46CE7D5-CF57-46EF-B807-FDD0502418D4}" type="datetimeFigureOut">
              <a:rPr lang="en-US" smtClean="0"/>
              <a:t>1/14/2024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1/14/2024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1/14/2024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commons.wikimedia.org/wiki/File:Onam_Flower_Arrangement.jpg" TargetMode="External"/><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Layout" Target="../slideLayouts/slideLayout6.xml"/><Relationship Id="rId4" Type="http://schemas.openxmlformats.org/officeDocument/2006/relationships/image" Target="../media/image40.jpeg"/></Relationships>
</file>

<file path=ppt/slides/_rels/slide2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image" Target="../media/image44.jpeg"/><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image" Target="../media/image53.jpeg"/><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2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518BCE60-EB58-4019-B93A-1094BA89FB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5239C5D7-3A83-4B28-BA16-9364DA5FA6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0"/>
            <a:ext cx="5385538" cy="6858000"/>
          </a:xfrm>
          <a:prstGeom prst="rect">
            <a:avLst/>
          </a:prstGeom>
          <a:ln>
            <a:noFill/>
          </a:ln>
          <a:effectLst>
            <a:outerShdw blurRad="635000" dist="254000" dir="5460000" sx="90000" sy="90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C0E4BDC5-1DF0-B758-02E4-0AA24AB72B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8087"/>
            <a:ext cx="6103704" cy="5125412"/>
          </a:xfrm>
          <a:prstGeom prst="rect">
            <a:avLst/>
          </a:prstGeom>
          <a:ln>
            <a:noFill/>
          </a:ln>
          <a:effectLst>
            <a:outerShdw blurRad="635000" dist="254000" dir="5460000" sx="90000" sy="90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573024" y="2508504"/>
            <a:ext cx="4959883" cy="3792070"/>
          </a:xfrm>
        </p:spPr>
        <p:txBody>
          <a:bodyPr vert="horz" lIns="91440" tIns="45720" rIns="91440" bIns="45720" rtlCol="0" anchor="t">
            <a:normAutofit/>
          </a:bodyPr>
          <a:lstStyle/>
          <a:p>
            <a:r>
              <a:rPr lang="en-US" sz="4000" b="1" dirty="0">
                <a:ea typeface="+mj-lt"/>
                <a:cs typeface="+mj-lt"/>
              </a:rPr>
              <a:t>BBA 4th Sem</a:t>
            </a:r>
            <a:br>
              <a:rPr lang="en-US" sz="4000" b="1" dirty="0">
                <a:ea typeface="+mj-lt"/>
                <a:cs typeface="+mj-lt"/>
              </a:rPr>
            </a:br>
            <a:r>
              <a:rPr lang="en-US" sz="4000" b="1" dirty="0">
                <a:ea typeface="+mj-lt"/>
                <a:cs typeface="+mj-lt"/>
              </a:rPr>
              <a:t>Session 2023-2024</a:t>
            </a:r>
            <a:br>
              <a:rPr lang="en-US" sz="4000" b="1" dirty="0">
                <a:ea typeface="+mj-lt"/>
                <a:cs typeface="+mj-lt"/>
              </a:rPr>
            </a:br>
            <a:r>
              <a:rPr lang="en-US" sz="4000" b="1" dirty="0">
                <a:ea typeface="+mj-lt"/>
                <a:cs typeface="+mj-lt"/>
              </a:rPr>
              <a:t>Startup Management </a:t>
            </a:r>
            <a:br>
              <a:rPr lang="en-US" sz="4000" b="1" dirty="0">
                <a:ea typeface="+mj-lt"/>
                <a:cs typeface="+mj-lt"/>
              </a:rPr>
            </a:br>
            <a:r>
              <a:rPr lang="en-US" sz="4000" dirty="0">
                <a:ea typeface="+mj-lt"/>
                <a:cs typeface="+mj-lt"/>
              </a:rPr>
              <a:t>Assignment 2</a:t>
            </a:r>
          </a:p>
        </p:txBody>
      </p:sp>
      <p:sp>
        <p:nvSpPr>
          <p:cNvPr id="3" name="Subtitle 2"/>
          <p:cNvSpPr>
            <a:spLocks noGrp="1"/>
          </p:cNvSpPr>
          <p:nvPr>
            <p:ph type="subTitle" idx="1"/>
          </p:nvPr>
        </p:nvSpPr>
        <p:spPr>
          <a:xfrm>
            <a:off x="2091027" y="5508782"/>
            <a:ext cx="4711046" cy="943901"/>
          </a:xfrm>
        </p:spPr>
        <p:txBody>
          <a:bodyPr vert="horz" lIns="91440" tIns="45720" rIns="91440" bIns="45720" rtlCol="0" anchor="ctr">
            <a:normAutofit/>
          </a:bodyPr>
          <a:lstStyle/>
          <a:p>
            <a:r>
              <a:rPr lang="en-US" sz="2000" b="1" dirty="0">
                <a:ea typeface="+mn-lt"/>
                <a:cs typeface="+mn-lt"/>
              </a:rPr>
              <a:t>Submitted To: </a:t>
            </a:r>
            <a:endParaRPr lang="en-US" sz="2000" dirty="0">
              <a:ea typeface="+mn-lt"/>
              <a:cs typeface="+mn-lt"/>
            </a:endParaRPr>
          </a:p>
          <a:p>
            <a:r>
              <a:rPr lang="en-US" sz="2000" b="1" dirty="0">
                <a:ea typeface="+mn-lt"/>
                <a:cs typeface="+mn-lt"/>
              </a:rPr>
              <a:t>Ms. Shilpi Upadhyay</a:t>
            </a:r>
            <a:endParaRPr lang="en-US" sz="2000" dirty="0">
              <a:ea typeface="+mn-lt"/>
              <a:cs typeface="+mn-lt"/>
            </a:endParaRPr>
          </a:p>
        </p:txBody>
      </p:sp>
      <p:pic>
        <p:nvPicPr>
          <p:cNvPr id="5" name="Picture 4" descr="A group of colorful flowers&#10;&#10;Description automatically generated">
            <a:extLst>
              <a:ext uri="{FF2B5EF4-FFF2-40B4-BE49-F238E27FC236}">
                <a16:creationId xmlns:a16="http://schemas.microsoft.com/office/drawing/2014/main" id="{3BD7DBCA-3E6B-8D29-3358-3D7AF79B5E77}"/>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l="20551" r="20551"/>
          <a:stretch/>
        </p:blipFill>
        <p:spPr>
          <a:xfrm>
            <a:off x="6103705" y="10"/>
            <a:ext cx="5385539" cy="6857990"/>
          </a:xfrm>
          <a:prstGeom prst="rect">
            <a:avLst/>
          </a:prstGeom>
        </p:spPr>
      </p:pic>
      <p:sp>
        <p:nvSpPr>
          <p:cNvPr id="15" name="tint">
            <a:extLst>
              <a:ext uri="{FF2B5EF4-FFF2-40B4-BE49-F238E27FC236}">
                <a16:creationId xmlns:a16="http://schemas.microsoft.com/office/drawing/2014/main" id="{49109861-B852-BC17-33D7-416D00A396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92294" y="0"/>
            <a:ext cx="696657" cy="6858000"/>
          </a:xfrm>
          <a:prstGeom prst="rect">
            <a:avLst/>
          </a:prstGeom>
          <a:solidFill>
            <a:schemeClr val="bg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logo with a flower&#10;&#10;Description automatically generated">
            <a:extLst>
              <a:ext uri="{FF2B5EF4-FFF2-40B4-BE49-F238E27FC236}">
                <a16:creationId xmlns:a16="http://schemas.microsoft.com/office/drawing/2014/main" id="{CBF2F2A2-7A15-4D25-C5BB-9B3DFA49C7C4}"/>
              </a:ext>
            </a:extLst>
          </p:cNvPr>
          <p:cNvPicPr>
            <a:picLocks noChangeAspect="1"/>
          </p:cNvPicPr>
          <p:nvPr/>
        </p:nvPicPr>
        <p:blipFill>
          <a:blip r:embed="rId4"/>
          <a:stretch>
            <a:fillRect/>
          </a:stretch>
        </p:blipFill>
        <p:spPr>
          <a:xfrm>
            <a:off x="2184077" y="384048"/>
            <a:ext cx="1721751" cy="1725168"/>
          </a:xfrm>
          <a:prstGeom prst="rect">
            <a:avLst/>
          </a:prstGeom>
        </p:spPr>
      </p:pic>
      <p:sp>
        <p:nvSpPr>
          <p:cNvPr id="6" name="Subtitle 2">
            <a:extLst>
              <a:ext uri="{FF2B5EF4-FFF2-40B4-BE49-F238E27FC236}">
                <a16:creationId xmlns:a16="http://schemas.microsoft.com/office/drawing/2014/main" id="{82A7CE10-A1B5-65D6-7779-24A2E973B80C}"/>
              </a:ext>
            </a:extLst>
          </p:cNvPr>
          <p:cNvSpPr txBox="1">
            <a:spLocks/>
          </p:cNvSpPr>
          <p:nvPr/>
        </p:nvSpPr>
        <p:spPr>
          <a:xfrm>
            <a:off x="1552194" y="6126660"/>
            <a:ext cx="4711046" cy="943901"/>
          </a:xfrm>
          <a:prstGeom prst="rect">
            <a:avLst/>
          </a:prstGeom>
        </p:spPr>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US" sz="1400" b="1" dirty="0">
              <a:ea typeface="+mn-lt"/>
              <a:cs typeface="+mn-lt"/>
            </a:endParaRPr>
          </a:p>
        </p:txBody>
      </p:sp>
      <p:sp>
        <p:nvSpPr>
          <p:cNvPr id="10" name="Subtitle 2">
            <a:extLst>
              <a:ext uri="{FF2B5EF4-FFF2-40B4-BE49-F238E27FC236}">
                <a16:creationId xmlns:a16="http://schemas.microsoft.com/office/drawing/2014/main" id="{B99836E2-FEC5-9766-90F1-E0C769C083FA}"/>
              </a:ext>
            </a:extLst>
          </p:cNvPr>
          <p:cNvSpPr txBox="1">
            <a:spLocks/>
          </p:cNvSpPr>
          <p:nvPr/>
        </p:nvSpPr>
        <p:spPr>
          <a:xfrm>
            <a:off x="117823" y="5732956"/>
            <a:ext cx="2936374" cy="1578904"/>
          </a:xfrm>
          <a:prstGeom prst="rect">
            <a:avLst/>
          </a:prstGeom>
        </p:spPr>
        <p:txBody>
          <a:bodyPr vert="horz" lIns="91440" tIns="45720" rIns="91440" bIns="45720" rtlCol="0" anchor="ctr">
            <a:normAutofit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b="1" dirty="0">
                <a:ea typeface="+mn-lt"/>
                <a:cs typeface="+mn-lt"/>
              </a:rPr>
              <a:t>Submitted By: </a:t>
            </a:r>
          </a:p>
          <a:p>
            <a:r>
              <a:rPr lang="en-US" sz="1400" b="1" dirty="0">
                <a:ea typeface="+mn-lt"/>
                <a:cs typeface="+mn-lt"/>
              </a:rPr>
              <a:t>Ashutosh Rathi (AU22C1026)</a:t>
            </a:r>
            <a:endParaRPr lang="en-US" sz="1400" dirty="0">
              <a:ea typeface="+mn-lt"/>
              <a:cs typeface="+mn-lt"/>
            </a:endParaRPr>
          </a:p>
          <a:p>
            <a:r>
              <a:rPr lang="en-US" sz="1400" b="1" dirty="0">
                <a:ea typeface="+mn-lt"/>
                <a:cs typeface="+mn-lt"/>
              </a:rPr>
              <a:t>Tanisha </a:t>
            </a:r>
            <a:r>
              <a:rPr lang="en-US" sz="1400" b="1" dirty="0" err="1">
                <a:ea typeface="+mn-lt"/>
                <a:cs typeface="+mn-lt"/>
              </a:rPr>
              <a:t>Sitlani</a:t>
            </a:r>
            <a:r>
              <a:rPr lang="en-US" sz="1400" b="1" dirty="0">
                <a:ea typeface="+mn-lt"/>
                <a:cs typeface="+mn-lt"/>
              </a:rPr>
              <a:t> (AU22C1019)</a:t>
            </a:r>
            <a:endParaRPr lang="en-US" sz="1400" dirty="0">
              <a:ea typeface="+mn-lt"/>
              <a:cs typeface="+mn-lt"/>
            </a:endParaRPr>
          </a:p>
          <a:p>
            <a:r>
              <a:rPr lang="en-US" sz="1400" b="1" dirty="0">
                <a:ea typeface="+mn-lt"/>
                <a:cs typeface="+mn-lt"/>
              </a:rPr>
              <a:t>Shreyansh Jain (AU22C10)</a:t>
            </a:r>
            <a:endParaRPr lang="en-US" sz="1400" dirty="0">
              <a:ea typeface="+mn-lt"/>
              <a:cs typeface="+mn-lt"/>
            </a:endParaRPr>
          </a:p>
          <a:p>
            <a:r>
              <a:rPr lang="en-US" sz="1400" b="1" dirty="0">
                <a:ea typeface="+mn-lt"/>
                <a:cs typeface="+mn-lt"/>
              </a:rPr>
              <a:t>Shankh Bansal (AU22C1013)</a:t>
            </a:r>
            <a:endParaRPr lang="en-US" sz="1400" dirty="0">
              <a:ea typeface="+mn-lt"/>
              <a:cs typeface="+mn-lt"/>
            </a:endParaRPr>
          </a:p>
          <a:p>
            <a:endParaRPr lang="en-US" sz="1400" dirty="0">
              <a:ea typeface="+mn-lt"/>
              <a:cs typeface="+mn-lt"/>
            </a:endParaRPr>
          </a:p>
          <a:p>
            <a:endParaRPr lang="en-US" sz="2000" b="1" dirty="0">
              <a:cs typeface="Calibri"/>
            </a:endParaRPr>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diagram of a swot analysis&#10;&#10;Description automatically generated">
            <a:extLst>
              <a:ext uri="{FF2B5EF4-FFF2-40B4-BE49-F238E27FC236}">
                <a16:creationId xmlns:a16="http://schemas.microsoft.com/office/drawing/2014/main" id="{2A86A3BF-0688-45AB-F52C-5C604CDE87B8}"/>
              </a:ext>
            </a:extLst>
          </p:cNvPr>
          <p:cNvPicPr>
            <a:picLocks noGrp="1" noChangeAspect="1"/>
          </p:cNvPicPr>
          <p:nvPr>
            <p:ph idx="1"/>
          </p:nvPr>
        </p:nvPicPr>
        <p:blipFill>
          <a:blip r:embed="rId2"/>
          <a:stretch>
            <a:fillRect/>
          </a:stretch>
        </p:blipFill>
        <p:spPr>
          <a:xfrm>
            <a:off x="-21021" y="-3458"/>
            <a:ext cx="12234040" cy="6863876"/>
          </a:xfrm>
        </p:spPr>
      </p:pic>
      <p:sp>
        <p:nvSpPr>
          <p:cNvPr id="7" name="TextBox 6">
            <a:extLst>
              <a:ext uri="{FF2B5EF4-FFF2-40B4-BE49-F238E27FC236}">
                <a16:creationId xmlns:a16="http://schemas.microsoft.com/office/drawing/2014/main" id="{51D07A38-8326-0E52-BCAE-CC0206DB3E30}"/>
              </a:ext>
            </a:extLst>
          </p:cNvPr>
          <p:cNvSpPr txBox="1"/>
          <p:nvPr/>
        </p:nvSpPr>
        <p:spPr>
          <a:xfrm>
            <a:off x="5344509" y="2701158"/>
            <a:ext cx="150297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dirty="0">
                <a:ea typeface="Calibri"/>
                <a:cs typeface="Calibri"/>
              </a:rPr>
              <a:t>Before Survey</a:t>
            </a:r>
            <a:endParaRPr lang="en-US"/>
          </a:p>
        </p:txBody>
      </p:sp>
      <p:sp>
        <p:nvSpPr>
          <p:cNvPr id="8" name="TextBox 7">
            <a:extLst>
              <a:ext uri="{FF2B5EF4-FFF2-40B4-BE49-F238E27FC236}">
                <a16:creationId xmlns:a16="http://schemas.microsoft.com/office/drawing/2014/main" id="{3248AD12-5889-4486-5263-219FFB395864}"/>
              </a:ext>
            </a:extLst>
          </p:cNvPr>
          <p:cNvSpPr txBox="1"/>
          <p:nvPr/>
        </p:nvSpPr>
        <p:spPr>
          <a:xfrm>
            <a:off x="632408" y="1316652"/>
            <a:ext cx="3576734"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b="1" dirty="0">
                <a:ea typeface="+mn-lt"/>
                <a:cs typeface="+mn-lt"/>
              </a:rPr>
              <a:t>Cultural Preservation</a:t>
            </a:r>
          </a:p>
          <a:p>
            <a:r>
              <a:rPr lang="en-US" sz="1600" b="1" dirty="0">
                <a:ea typeface="+mn-lt"/>
                <a:cs typeface="+mn-lt"/>
              </a:rPr>
              <a:t>Sustainability</a:t>
            </a:r>
          </a:p>
          <a:p>
            <a:r>
              <a:rPr lang="en-US" sz="1600" b="1" dirty="0">
                <a:ea typeface="+mn-lt"/>
                <a:cs typeface="+mn-lt"/>
              </a:rPr>
              <a:t>Community Engagement</a:t>
            </a:r>
          </a:p>
          <a:p>
            <a:r>
              <a:rPr lang="en-US" sz="1600" b="1" dirty="0">
                <a:ea typeface="+mn-lt"/>
                <a:cs typeface="+mn-lt"/>
              </a:rPr>
              <a:t>Economic Opportunities</a:t>
            </a:r>
          </a:p>
          <a:p>
            <a:r>
              <a:rPr lang="en-US" sz="1600" b="1" dirty="0">
                <a:ea typeface="+mn-lt"/>
                <a:cs typeface="+mn-lt"/>
              </a:rPr>
              <a:t>Environmental Impact</a:t>
            </a:r>
          </a:p>
          <a:p>
            <a:r>
              <a:rPr lang="en-US" sz="1600" b="1" dirty="0">
                <a:ea typeface="+mn-lt"/>
                <a:cs typeface="+mn-lt"/>
              </a:rPr>
              <a:t>Innovation and Creativity</a:t>
            </a:r>
            <a:endParaRPr lang="en-US" sz="1600">
              <a:ea typeface="Calibri"/>
              <a:cs typeface="Calibri"/>
            </a:endParaRPr>
          </a:p>
        </p:txBody>
      </p:sp>
      <p:sp>
        <p:nvSpPr>
          <p:cNvPr id="9" name="TextBox 8">
            <a:extLst>
              <a:ext uri="{FF2B5EF4-FFF2-40B4-BE49-F238E27FC236}">
                <a16:creationId xmlns:a16="http://schemas.microsoft.com/office/drawing/2014/main" id="{8BE6B41F-10F8-A4D9-99B9-5E72DEDEB764}"/>
              </a:ext>
            </a:extLst>
          </p:cNvPr>
          <p:cNvSpPr txBox="1"/>
          <p:nvPr/>
        </p:nvSpPr>
        <p:spPr>
          <a:xfrm>
            <a:off x="7982856" y="1316651"/>
            <a:ext cx="3576734"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b="1" dirty="0">
                <a:ea typeface="+mn-lt"/>
                <a:cs typeface="+mn-lt"/>
              </a:rPr>
              <a:t>Lack of Infrastructure</a:t>
            </a:r>
            <a:endParaRPr lang="en-US" sz="1600">
              <a:ea typeface="Calibri"/>
              <a:cs typeface="Calibri"/>
            </a:endParaRPr>
          </a:p>
          <a:p>
            <a:r>
              <a:rPr lang="en-US" sz="1600" b="1" dirty="0">
                <a:ea typeface="+mn-lt"/>
                <a:cs typeface="+mn-lt"/>
              </a:rPr>
              <a:t>Health and Hygiene Concerns</a:t>
            </a:r>
          </a:p>
          <a:p>
            <a:r>
              <a:rPr lang="en-US" sz="1600" b="1" dirty="0">
                <a:ea typeface="+mn-lt"/>
                <a:cs typeface="+mn-lt"/>
              </a:rPr>
              <a:t>Sustainability Issues</a:t>
            </a:r>
          </a:p>
          <a:p>
            <a:r>
              <a:rPr lang="en-US" sz="1600" b="1" dirty="0">
                <a:ea typeface="+mn-lt"/>
                <a:cs typeface="+mn-lt"/>
              </a:rPr>
              <a:t>Cultural Sensitivity</a:t>
            </a:r>
          </a:p>
          <a:p>
            <a:r>
              <a:rPr lang="en-US" sz="1600" b="1" dirty="0">
                <a:ea typeface="+mn-lt"/>
                <a:cs typeface="+mn-lt"/>
              </a:rPr>
              <a:t>Community Engagement</a:t>
            </a:r>
          </a:p>
        </p:txBody>
      </p:sp>
      <p:sp>
        <p:nvSpPr>
          <p:cNvPr id="10" name="TextBox 9">
            <a:extLst>
              <a:ext uri="{FF2B5EF4-FFF2-40B4-BE49-F238E27FC236}">
                <a16:creationId xmlns:a16="http://schemas.microsoft.com/office/drawing/2014/main" id="{BB830744-B868-9EDC-AC05-CE89E6B4D50B}"/>
              </a:ext>
            </a:extLst>
          </p:cNvPr>
          <p:cNvSpPr txBox="1"/>
          <p:nvPr/>
        </p:nvSpPr>
        <p:spPr>
          <a:xfrm>
            <a:off x="632407" y="4001794"/>
            <a:ext cx="3576734"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b="1" dirty="0">
                <a:ea typeface="+mn-lt"/>
                <a:cs typeface="+mn-lt"/>
              </a:rPr>
              <a:t>Educational Opportunities</a:t>
            </a:r>
            <a:endParaRPr lang="en-US" sz="1600">
              <a:ea typeface="+mn-lt"/>
              <a:cs typeface="+mn-lt"/>
            </a:endParaRPr>
          </a:p>
          <a:p>
            <a:r>
              <a:rPr lang="en-US" sz="1600" b="1" dirty="0">
                <a:ea typeface="+mn-lt"/>
                <a:cs typeface="+mn-lt"/>
              </a:rPr>
              <a:t>Innovation</a:t>
            </a:r>
          </a:p>
          <a:p>
            <a:r>
              <a:rPr lang="en-US" sz="1600" b="1" dirty="0">
                <a:ea typeface="+mn-lt"/>
                <a:cs typeface="+mn-lt"/>
              </a:rPr>
              <a:t>Economic Potential</a:t>
            </a:r>
            <a:endParaRPr lang="en-US" sz="1600">
              <a:ea typeface="Calibri"/>
              <a:cs typeface="Calibri"/>
            </a:endParaRPr>
          </a:p>
          <a:p>
            <a:r>
              <a:rPr lang="en-US" sz="1600" b="1" dirty="0">
                <a:ea typeface="+mn-lt"/>
                <a:cs typeface="+mn-lt"/>
              </a:rPr>
              <a:t>Entrepreneurship</a:t>
            </a:r>
            <a:endParaRPr lang="en-US" sz="1600">
              <a:ea typeface="Calibri"/>
              <a:cs typeface="Calibri"/>
            </a:endParaRPr>
          </a:p>
        </p:txBody>
      </p:sp>
      <p:sp>
        <p:nvSpPr>
          <p:cNvPr id="11" name="TextBox 10">
            <a:extLst>
              <a:ext uri="{FF2B5EF4-FFF2-40B4-BE49-F238E27FC236}">
                <a16:creationId xmlns:a16="http://schemas.microsoft.com/office/drawing/2014/main" id="{245C6B26-3796-8F08-1A92-630ABFCCA54B}"/>
              </a:ext>
            </a:extLst>
          </p:cNvPr>
          <p:cNvSpPr txBox="1"/>
          <p:nvPr/>
        </p:nvSpPr>
        <p:spPr>
          <a:xfrm>
            <a:off x="7982855" y="4001793"/>
            <a:ext cx="3576734"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b="1" dirty="0">
                <a:ea typeface="+mn-lt"/>
                <a:cs typeface="+mn-lt"/>
              </a:rPr>
              <a:t>Limited Awareness</a:t>
            </a:r>
            <a:endParaRPr lang="en-US" sz="1600" dirty="0">
              <a:ea typeface="Calibri"/>
              <a:cs typeface="Calibri"/>
            </a:endParaRPr>
          </a:p>
          <a:p>
            <a:r>
              <a:rPr lang="en-US" sz="1600" b="1" dirty="0">
                <a:ea typeface="+mn-lt"/>
                <a:cs typeface="+mn-lt"/>
              </a:rPr>
              <a:t>Cultural Sensitivity</a:t>
            </a:r>
          </a:p>
          <a:p>
            <a:r>
              <a:rPr lang="en-US" sz="1600" b="1" dirty="0">
                <a:ea typeface="+mn-lt"/>
                <a:cs typeface="+mn-lt"/>
              </a:rPr>
              <a:t>Chemical Contamination</a:t>
            </a:r>
          </a:p>
          <a:p>
            <a:r>
              <a:rPr lang="en-US" sz="1600" b="1" dirty="0">
                <a:ea typeface="+mn-lt"/>
                <a:cs typeface="+mn-lt"/>
              </a:rPr>
              <a:t>Health Hazards</a:t>
            </a:r>
          </a:p>
          <a:p>
            <a:r>
              <a:rPr lang="en-US" sz="1600" b="1" dirty="0">
                <a:ea typeface="Calibri"/>
                <a:cs typeface="Calibri"/>
              </a:rPr>
              <a:t>Easily Copyable </a:t>
            </a:r>
          </a:p>
          <a:p>
            <a:r>
              <a:rPr lang="en-US" sz="1600" b="1" dirty="0">
                <a:ea typeface="Calibri"/>
                <a:cs typeface="Calibri"/>
              </a:rPr>
              <a:t>Government Policies </a:t>
            </a:r>
          </a:p>
        </p:txBody>
      </p:sp>
    </p:spTree>
    <p:extLst>
      <p:ext uri="{BB962C8B-B14F-4D97-AF65-F5344CB8AC3E}">
        <p14:creationId xmlns:p14="http://schemas.microsoft.com/office/powerpoint/2010/main" val="3841046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35DB3719-6FDC-4E5D-891D-FF40B7300F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02EC44F-01EF-B5A2-73E8-C15ABB371C9C}"/>
              </a:ext>
            </a:extLst>
          </p:cNvPr>
          <p:cNvSpPr>
            <a:spLocks noGrp="1"/>
          </p:cNvSpPr>
          <p:nvPr>
            <p:ph type="title"/>
          </p:nvPr>
        </p:nvSpPr>
        <p:spPr>
          <a:xfrm>
            <a:off x="838200" y="365125"/>
            <a:ext cx="10515600" cy="1325563"/>
          </a:xfrm>
        </p:spPr>
        <p:txBody>
          <a:bodyPr>
            <a:normAutofit/>
          </a:bodyPr>
          <a:lstStyle/>
          <a:p>
            <a:pPr algn="ctr">
              <a:spcBef>
                <a:spcPts val="0"/>
              </a:spcBef>
            </a:pPr>
            <a:r>
              <a:rPr lang="en-US" sz="5400" dirty="0">
                <a:latin typeface="Arial"/>
                <a:cs typeface="Arial"/>
              </a:rPr>
              <a:t>Questionnaire</a:t>
            </a:r>
            <a:endParaRPr lang="en-US" sz="5400" dirty="0">
              <a:ea typeface="Calibri Light" panose="020F0302020204030204"/>
              <a:cs typeface="Calibri Light" panose="020F0302020204030204"/>
            </a:endParaRPr>
          </a:p>
        </p:txBody>
      </p:sp>
      <p:sp>
        <p:nvSpPr>
          <p:cNvPr id="29" name="sketch line">
            <a:extLst>
              <a:ext uri="{FF2B5EF4-FFF2-40B4-BE49-F238E27FC236}">
                <a16:creationId xmlns:a16="http://schemas.microsoft.com/office/drawing/2014/main" id="{E0CBAC23-2E3F-4A90-BA59-F8299F6A5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1865313"/>
            <a:ext cx="10424160" cy="18288"/>
          </a:xfrm>
          <a:custGeom>
            <a:avLst/>
            <a:gdLst>
              <a:gd name="connsiteX0" fmla="*/ 0 w 10424160"/>
              <a:gd name="connsiteY0" fmla="*/ 0 h 18288"/>
              <a:gd name="connsiteX1" fmla="*/ 903427 w 10424160"/>
              <a:gd name="connsiteY1" fmla="*/ 0 h 18288"/>
              <a:gd name="connsiteX2" fmla="*/ 1389888 w 10424160"/>
              <a:gd name="connsiteY2" fmla="*/ 0 h 18288"/>
              <a:gd name="connsiteX3" fmla="*/ 2189074 w 10424160"/>
              <a:gd name="connsiteY3" fmla="*/ 0 h 18288"/>
              <a:gd name="connsiteX4" fmla="*/ 2675534 w 10424160"/>
              <a:gd name="connsiteY4" fmla="*/ 0 h 18288"/>
              <a:gd name="connsiteX5" fmla="*/ 3370478 w 10424160"/>
              <a:gd name="connsiteY5" fmla="*/ 0 h 18288"/>
              <a:gd name="connsiteX6" fmla="*/ 4169664 w 10424160"/>
              <a:gd name="connsiteY6" fmla="*/ 0 h 18288"/>
              <a:gd name="connsiteX7" fmla="*/ 4551883 w 10424160"/>
              <a:gd name="connsiteY7" fmla="*/ 0 h 18288"/>
              <a:gd name="connsiteX8" fmla="*/ 4934102 w 10424160"/>
              <a:gd name="connsiteY8" fmla="*/ 0 h 18288"/>
              <a:gd name="connsiteX9" fmla="*/ 5837530 w 10424160"/>
              <a:gd name="connsiteY9" fmla="*/ 0 h 18288"/>
              <a:gd name="connsiteX10" fmla="*/ 6532474 w 10424160"/>
              <a:gd name="connsiteY10" fmla="*/ 0 h 18288"/>
              <a:gd name="connsiteX11" fmla="*/ 6914693 w 10424160"/>
              <a:gd name="connsiteY11" fmla="*/ 0 h 18288"/>
              <a:gd name="connsiteX12" fmla="*/ 7609637 w 10424160"/>
              <a:gd name="connsiteY12" fmla="*/ 0 h 18288"/>
              <a:gd name="connsiteX13" fmla="*/ 8513064 w 10424160"/>
              <a:gd name="connsiteY13" fmla="*/ 0 h 18288"/>
              <a:gd name="connsiteX14" fmla="*/ 9103766 w 10424160"/>
              <a:gd name="connsiteY14" fmla="*/ 0 h 18288"/>
              <a:gd name="connsiteX15" fmla="*/ 9694469 w 10424160"/>
              <a:gd name="connsiteY15" fmla="*/ 0 h 18288"/>
              <a:gd name="connsiteX16" fmla="*/ 10424160 w 10424160"/>
              <a:gd name="connsiteY16" fmla="*/ 0 h 18288"/>
              <a:gd name="connsiteX17" fmla="*/ 10424160 w 10424160"/>
              <a:gd name="connsiteY17" fmla="*/ 18288 h 18288"/>
              <a:gd name="connsiteX18" fmla="*/ 9729216 w 10424160"/>
              <a:gd name="connsiteY18" fmla="*/ 18288 h 18288"/>
              <a:gd name="connsiteX19" fmla="*/ 8930030 w 10424160"/>
              <a:gd name="connsiteY19" fmla="*/ 18288 h 18288"/>
              <a:gd name="connsiteX20" fmla="*/ 8130845 w 10424160"/>
              <a:gd name="connsiteY20" fmla="*/ 18288 h 18288"/>
              <a:gd name="connsiteX21" fmla="*/ 7644384 w 10424160"/>
              <a:gd name="connsiteY21" fmla="*/ 18288 h 18288"/>
              <a:gd name="connsiteX22" fmla="*/ 6740957 w 10424160"/>
              <a:gd name="connsiteY22" fmla="*/ 18288 h 18288"/>
              <a:gd name="connsiteX23" fmla="*/ 6046013 w 10424160"/>
              <a:gd name="connsiteY23" fmla="*/ 18288 h 18288"/>
              <a:gd name="connsiteX24" fmla="*/ 5663794 w 10424160"/>
              <a:gd name="connsiteY24" fmla="*/ 18288 h 18288"/>
              <a:gd name="connsiteX25" fmla="*/ 4968850 w 10424160"/>
              <a:gd name="connsiteY25" fmla="*/ 18288 h 18288"/>
              <a:gd name="connsiteX26" fmla="*/ 4378147 w 10424160"/>
              <a:gd name="connsiteY26" fmla="*/ 18288 h 18288"/>
              <a:gd name="connsiteX27" fmla="*/ 3787445 w 10424160"/>
              <a:gd name="connsiteY27" fmla="*/ 18288 h 18288"/>
              <a:gd name="connsiteX28" fmla="*/ 3196742 w 10424160"/>
              <a:gd name="connsiteY28" fmla="*/ 18288 h 18288"/>
              <a:gd name="connsiteX29" fmla="*/ 2606040 w 10424160"/>
              <a:gd name="connsiteY29" fmla="*/ 18288 h 18288"/>
              <a:gd name="connsiteX30" fmla="*/ 1806854 w 10424160"/>
              <a:gd name="connsiteY30" fmla="*/ 18288 h 18288"/>
              <a:gd name="connsiteX31" fmla="*/ 1111910 w 10424160"/>
              <a:gd name="connsiteY31" fmla="*/ 18288 h 18288"/>
              <a:gd name="connsiteX32" fmla="*/ 729691 w 10424160"/>
              <a:gd name="connsiteY32" fmla="*/ 18288 h 18288"/>
              <a:gd name="connsiteX33" fmla="*/ 0 w 10424160"/>
              <a:gd name="connsiteY33" fmla="*/ 18288 h 18288"/>
              <a:gd name="connsiteX34" fmla="*/ 0 w 10424160"/>
              <a:gd name="connsiteY3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4160" h="18288" fill="none" extrusionOk="0">
                <a:moveTo>
                  <a:pt x="0" y="0"/>
                </a:moveTo>
                <a:cubicBezTo>
                  <a:pt x="251416" y="-3874"/>
                  <a:pt x="479411" y="-20508"/>
                  <a:pt x="903427" y="0"/>
                </a:cubicBezTo>
                <a:cubicBezTo>
                  <a:pt x="1327443" y="20508"/>
                  <a:pt x="1177990" y="-7387"/>
                  <a:pt x="1389888" y="0"/>
                </a:cubicBezTo>
                <a:cubicBezTo>
                  <a:pt x="1601786" y="7387"/>
                  <a:pt x="1928602" y="-6697"/>
                  <a:pt x="2189074" y="0"/>
                </a:cubicBezTo>
                <a:cubicBezTo>
                  <a:pt x="2449546" y="6697"/>
                  <a:pt x="2440085" y="-21144"/>
                  <a:pt x="2675534" y="0"/>
                </a:cubicBezTo>
                <a:cubicBezTo>
                  <a:pt x="2910983" y="21144"/>
                  <a:pt x="3026158" y="-11124"/>
                  <a:pt x="3370478" y="0"/>
                </a:cubicBezTo>
                <a:cubicBezTo>
                  <a:pt x="3714798" y="11124"/>
                  <a:pt x="3864539" y="-10660"/>
                  <a:pt x="4169664" y="0"/>
                </a:cubicBezTo>
                <a:cubicBezTo>
                  <a:pt x="4474789" y="10660"/>
                  <a:pt x="4471218" y="16488"/>
                  <a:pt x="4551883" y="0"/>
                </a:cubicBezTo>
                <a:cubicBezTo>
                  <a:pt x="4632548" y="-16488"/>
                  <a:pt x="4786830" y="7986"/>
                  <a:pt x="4934102" y="0"/>
                </a:cubicBezTo>
                <a:cubicBezTo>
                  <a:pt x="5081374" y="-7986"/>
                  <a:pt x="5575881" y="-33003"/>
                  <a:pt x="5837530" y="0"/>
                </a:cubicBezTo>
                <a:cubicBezTo>
                  <a:pt x="6099179" y="33003"/>
                  <a:pt x="6305895" y="14170"/>
                  <a:pt x="6532474" y="0"/>
                </a:cubicBezTo>
                <a:cubicBezTo>
                  <a:pt x="6759053" y="-14170"/>
                  <a:pt x="6726707" y="16121"/>
                  <a:pt x="6914693" y="0"/>
                </a:cubicBezTo>
                <a:cubicBezTo>
                  <a:pt x="7102679" y="-16121"/>
                  <a:pt x="7397857" y="32594"/>
                  <a:pt x="7609637" y="0"/>
                </a:cubicBezTo>
                <a:cubicBezTo>
                  <a:pt x="7821417" y="-32594"/>
                  <a:pt x="8141235" y="-3745"/>
                  <a:pt x="8513064" y="0"/>
                </a:cubicBezTo>
                <a:cubicBezTo>
                  <a:pt x="8884893" y="3745"/>
                  <a:pt x="8877548" y="3359"/>
                  <a:pt x="9103766" y="0"/>
                </a:cubicBezTo>
                <a:cubicBezTo>
                  <a:pt x="9329984" y="-3359"/>
                  <a:pt x="9545570" y="-17843"/>
                  <a:pt x="9694469" y="0"/>
                </a:cubicBezTo>
                <a:cubicBezTo>
                  <a:pt x="9843368" y="17843"/>
                  <a:pt x="10162477" y="-1217"/>
                  <a:pt x="10424160" y="0"/>
                </a:cubicBezTo>
                <a:cubicBezTo>
                  <a:pt x="10424498" y="7640"/>
                  <a:pt x="10423710" y="11289"/>
                  <a:pt x="10424160" y="18288"/>
                </a:cubicBezTo>
                <a:cubicBezTo>
                  <a:pt x="10184680" y="20716"/>
                  <a:pt x="10034768" y="-9357"/>
                  <a:pt x="9729216" y="18288"/>
                </a:cubicBezTo>
                <a:cubicBezTo>
                  <a:pt x="9423664" y="45933"/>
                  <a:pt x="9309220" y="36372"/>
                  <a:pt x="8930030" y="18288"/>
                </a:cubicBezTo>
                <a:cubicBezTo>
                  <a:pt x="8550840" y="204"/>
                  <a:pt x="8513376" y="34707"/>
                  <a:pt x="8130845" y="18288"/>
                </a:cubicBezTo>
                <a:cubicBezTo>
                  <a:pt x="7748315" y="1869"/>
                  <a:pt x="7864674" y="19659"/>
                  <a:pt x="7644384" y="18288"/>
                </a:cubicBezTo>
                <a:cubicBezTo>
                  <a:pt x="7424094" y="16917"/>
                  <a:pt x="6947001" y="55680"/>
                  <a:pt x="6740957" y="18288"/>
                </a:cubicBezTo>
                <a:cubicBezTo>
                  <a:pt x="6534913" y="-19104"/>
                  <a:pt x="6313809" y="33391"/>
                  <a:pt x="6046013" y="18288"/>
                </a:cubicBezTo>
                <a:cubicBezTo>
                  <a:pt x="5778217" y="3185"/>
                  <a:pt x="5786775" y="1439"/>
                  <a:pt x="5663794" y="18288"/>
                </a:cubicBezTo>
                <a:cubicBezTo>
                  <a:pt x="5540813" y="35137"/>
                  <a:pt x="5204724" y="25434"/>
                  <a:pt x="4968850" y="18288"/>
                </a:cubicBezTo>
                <a:cubicBezTo>
                  <a:pt x="4732976" y="11142"/>
                  <a:pt x="4559928" y="34568"/>
                  <a:pt x="4378147" y="18288"/>
                </a:cubicBezTo>
                <a:cubicBezTo>
                  <a:pt x="4196366" y="2008"/>
                  <a:pt x="3992200" y="35409"/>
                  <a:pt x="3787445" y="18288"/>
                </a:cubicBezTo>
                <a:cubicBezTo>
                  <a:pt x="3582690" y="1167"/>
                  <a:pt x="3488876" y="-7583"/>
                  <a:pt x="3196742" y="18288"/>
                </a:cubicBezTo>
                <a:cubicBezTo>
                  <a:pt x="2904608" y="44159"/>
                  <a:pt x="2729828" y="45906"/>
                  <a:pt x="2606040" y="18288"/>
                </a:cubicBezTo>
                <a:cubicBezTo>
                  <a:pt x="2482252" y="-9330"/>
                  <a:pt x="2000672" y="-5498"/>
                  <a:pt x="1806854" y="18288"/>
                </a:cubicBezTo>
                <a:cubicBezTo>
                  <a:pt x="1613036" y="42074"/>
                  <a:pt x="1310933" y="-4240"/>
                  <a:pt x="1111910" y="18288"/>
                </a:cubicBezTo>
                <a:cubicBezTo>
                  <a:pt x="912887" y="40816"/>
                  <a:pt x="891560" y="1701"/>
                  <a:pt x="729691" y="18288"/>
                </a:cubicBezTo>
                <a:cubicBezTo>
                  <a:pt x="567822" y="34875"/>
                  <a:pt x="203025" y="34462"/>
                  <a:pt x="0" y="18288"/>
                </a:cubicBezTo>
                <a:cubicBezTo>
                  <a:pt x="-82" y="11708"/>
                  <a:pt x="-178" y="8956"/>
                  <a:pt x="0" y="0"/>
                </a:cubicBezTo>
                <a:close/>
              </a:path>
              <a:path w="10424160" h="18288" stroke="0" extrusionOk="0">
                <a:moveTo>
                  <a:pt x="0" y="0"/>
                </a:moveTo>
                <a:cubicBezTo>
                  <a:pt x="119910" y="17195"/>
                  <a:pt x="345032" y="1652"/>
                  <a:pt x="590702" y="0"/>
                </a:cubicBezTo>
                <a:cubicBezTo>
                  <a:pt x="836372" y="-1652"/>
                  <a:pt x="830717" y="-10944"/>
                  <a:pt x="972922" y="0"/>
                </a:cubicBezTo>
                <a:cubicBezTo>
                  <a:pt x="1115127" y="10944"/>
                  <a:pt x="1638708" y="17269"/>
                  <a:pt x="1876349" y="0"/>
                </a:cubicBezTo>
                <a:cubicBezTo>
                  <a:pt x="2113990" y="-17269"/>
                  <a:pt x="2263529" y="27642"/>
                  <a:pt x="2467051" y="0"/>
                </a:cubicBezTo>
                <a:cubicBezTo>
                  <a:pt x="2670573" y="-27642"/>
                  <a:pt x="2867743" y="-1552"/>
                  <a:pt x="3057754" y="0"/>
                </a:cubicBezTo>
                <a:cubicBezTo>
                  <a:pt x="3247765" y="1552"/>
                  <a:pt x="3729099" y="45169"/>
                  <a:pt x="3961181" y="0"/>
                </a:cubicBezTo>
                <a:cubicBezTo>
                  <a:pt x="4193263" y="-45169"/>
                  <a:pt x="4313735" y="4067"/>
                  <a:pt x="4447642" y="0"/>
                </a:cubicBezTo>
                <a:cubicBezTo>
                  <a:pt x="4581549" y="-4067"/>
                  <a:pt x="5123626" y="11867"/>
                  <a:pt x="5351069" y="0"/>
                </a:cubicBezTo>
                <a:cubicBezTo>
                  <a:pt x="5578512" y="-11867"/>
                  <a:pt x="6044105" y="-19983"/>
                  <a:pt x="6254496" y="0"/>
                </a:cubicBezTo>
                <a:cubicBezTo>
                  <a:pt x="6464887" y="19983"/>
                  <a:pt x="6664731" y="4232"/>
                  <a:pt x="6949440" y="0"/>
                </a:cubicBezTo>
                <a:cubicBezTo>
                  <a:pt x="7234149" y="-4232"/>
                  <a:pt x="7497205" y="28731"/>
                  <a:pt x="7852867" y="0"/>
                </a:cubicBezTo>
                <a:cubicBezTo>
                  <a:pt x="8208529" y="-28731"/>
                  <a:pt x="8287556" y="2616"/>
                  <a:pt x="8443570" y="0"/>
                </a:cubicBezTo>
                <a:cubicBezTo>
                  <a:pt x="8599584" y="-2616"/>
                  <a:pt x="8871283" y="-14113"/>
                  <a:pt x="9034272" y="0"/>
                </a:cubicBezTo>
                <a:cubicBezTo>
                  <a:pt x="9197261" y="14113"/>
                  <a:pt x="9604978" y="-35623"/>
                  <a:pt x="9833458" y="0"/>
                </a:cubicBezTo>
                <a:cubicBezTo>
                  <a:pt x="10061938" y="35623"/>
                  <a:pt x="10231944" y="-8194"/>
                  <a:pt x="10424160" y="0"/>
                </a:cubicBezTo>
                <a:cubicBezTo>
                  <a:pt x="10424285" y="4395"/>
                  <a:pt x="10424085" y="9776"/>
                  <a:pt x="10424160" y="18288"/>
                </a:cubicBezTo>
                <a:cubicBezTo>
                  <a:pt x="10058736" y="-5772"/>
                  <a:pt x="9942989" y="-18764"/>
                  <a:pt x="9624974" y="18288"/>
                </a:cubicBezTo>
                <a:cubicBezTo>
                  <a:pt x="9306959" y="55340"/>
                  <a:pt x="9229263" y="24995"/>
                  <a:pt x="8930030" y="18288"/>
                </a:cubicBezTo>
                <a:cubicBezTo>
                  <a:pt x="8630797" y="11581"/>
                  <a:pt x="8647263" y="10931"/>
                  <a:pt x="8547811" y="18288"/>
                </a:cubicBezTo>
                <a:cubicBezTo>
                  <a:pt x="8448359" y="25645"/>
                  <a:pt x="8173221" y="219"/>
                  <a:pt x="8061350" y="18288"/>
                </a:cubicBezTo>
                <a:cubicBezTo>
                  <a:pt x="7949479" y="36357"/>
                  <a:pt x="7437002" y="17516"/>
                  <a:pt x="7157923" y="18288"/>
                </a:cubicBezTo>
                <a:cubicBezTo>
                  <a:pt x="6878844" y="19060"/>
                  <a:pt x="6610241" y="8864"/>
                  <a:pt x="6462979" y="18288"/>
                </a:cubicBezTo>
                <a:cubicBezTo>
                  <a:pt x="6315717" y="27712"/>
                  <a:pt x="6124879" y="4989"/>
                  <a:pt x="5976518" y="18288"/>
                </a:cubicBezTo>
                <a:cubicBezTo>
                  <a:pt x="5828157" y="31587"/>
                  <a:pt x="5566880" y="7112"/>
                  <a:pt x="5281574" y="18288"/>
                </a:cubicBezTo>
                <a:cubicBezTo>
                  <a:pt x="4996268" y="29464"/>
                  <a:pt x="5085614" y="20493"/>
                  <a:pt x="4899355" y="18288"/>
                </a:cubicBezTo>
                <a:cubicBezTo>
                  <a:pt x="4713096" y="16083"/>
                  <a:pt x="4606138" y="34359"/>
                  <a:pt x="4517136" y="18288"/>
                </a:cubicBezTo>
                <a:cubicBezTo>
                  <a:pt x="4428134" y="2217"/>
                  <a:pt x="4125335" y="52414"/>
                  <a:pt x="3822192" y="18288"/>
                </a:cubicBezTo>
                <a:cubicBezTo>
                  <a:pt x="3519049" y="-15838"/>
                  <a:pt x="3453132" y="3859"/>
                  <a:pt x="3335731" y="18288"/>
                </a:cubicBezTo>
                <a:cubicBezTo>
                  <a:pt x="3218330" y="32717"/>
                  <a:pt x="2718749" y="-13936"/>
                  <a:pt x="2536546" y="18288"/>
                </a:cubicBezTo>
                <a:cubicBezTo>
                  <a:pt x="2354343" y="50512"/>
                  <a:pt x="2190669" y="3238"/>
                  <a:pt x="2050085" y="18288"/>
                </a:cubicBezTo>
                <a:cubicBezTo>
                  <a:pt x="1909501" y="33338"/>
                  <a:pt x="1520975" y="3062"/>
                  <a:pt x="1250899" y="18288"/>
                </a:cubicBezTo>
                <a:cubicBezTo>
                  <a:pt x="980823" y="33514"/>
                  <a:pt x="992936" y="28036"/>
                  <a:pt x="868680" y="18288"/>
                </a:cubicBezTo>
                <a:cubicBezTo>
                  <a:pt x="744424" y="8540"/>
                  <a:pt x="230364" y="33365"/>
                  <a:pt x="0" y="18288"/>
                </a:cubicBezTo>
                <a:cubicBezTo>
                  <a:pt x="-504" y="12101"/>
                  <a:pt x="-591" y="7719"/>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C7BB0838-05F0-38B2-8083-40A0C1937D0B}"/>
              </a:ext>
            </a:extLst>
          </p:cNvPr>
          <p:cNvGraphicFramePr>
            <a:graphicFrameLocks noGrp="1"/>
          </p:cNvGraphicFramePr>
          <p:nvPr>
            <p:ph idx="1"/>
            <p:extLst>
              <p:ext uri="{D42A27DB-BD31-4B8C-83A1-F6EECF244321}">
                <p14:modId xmlns:p14="http://schemas.microsoft.com/office/powerpoint/2010/main" val="2645401409"/>
              </p:ext>
            </p:extLst>
          </p:nvPr>
        </p:nvGraphicFramePr>
        <p:xfrm>
          <a:off x="838200" y="2228087"/>
          <a:ext cx="10515600" cy="39488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633683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805BED-24EE-B17D-715F-3238737E3D8F}"/>
            </a:ext>
          </a:extLst>
        </p:cNvPr>
        <p:cNvGrpSpPr/>
        <p:nvPr/>
      </p:nvGrpSpPr>
      <p:grpSpPr>
        <a:xfrm>
          <a:off x="0" y="0"/>
          <a:ext cx="0" cy="0"/>
          <a:chOff x="0" y="0"/>
          <a:chExt cx="0" cy="0"/>
        </a:xfrm>
      </p:grpSpPr>
      <p:pic>
        <p:nvPicPr>
          <p:cNvPr id="4" name="Content Placeholder 3" descr="A diagram of a swot analysis&#10;&#10;Description automatically generated">
            <a:extLst>
              <a:ext uri="{FF2B5EF4-FFF2-40B4-BE49-F238E27FC236}">
                <a16:creationId xmlns:a16="http://schemas.microsoft.com/office/drawing/2014/main" id="{D48D3642-9184-80F3-3875-EF69B77AC974}"/>
              </a:ext>
            </a:extLst>
          </p:cNvPr>
          <p:cNvPicPr>
            <a:picLocks noGrp="1" noChangeAspect="1"/>
          </p:cNvPicPr>
          <p:nvPr>
            <p:ph idx="1"/>
          </p:nvPr>
        </p:nvPicPr>
        <p:blipFill>
          <a:blip r:embed="rId2"/>
          <a:stretch>
            <a:fillRect/>
          </a:stretch>
        </p:blipFill>
        <p:spPr>
          <a:xfrm>
            <a:off x="-21021" y="-3458"/>
            <a:ext cx="12234040" cy="6863876"/>
          </a:xfrm>
        </p:spPr>
      </p:pic>
      <p:sp>
        <p:nvSpPr>
          <p:cNvPr id="7" name="TextBox 6">
            <a:extLst>
              <a:ext uri="{FF2B5EF4-FFF2-40B4-BE49-F238E27FC236}">
                <a16:creationId xmlns:a16="http://schemas.microsoft.com/office/drawing/2014/main" id="{68A4C5AF-FD25-170E-FB96-F16A3B10657F}"/>
              </a:ext>
            </a:extLst>
          </p:cNvPr>
          <p:cNvSpPr txBox="1"/>
          <p:nvPr/>
        </p:nvSpPr>
        <p:spPr>
          <a:xfrm>
            <a:off x="5344509" y="2701158"/>
            <a:ext cx="150297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dirty="0">
                <a:ea typeface="Calibri"/>
                <a:cs typeface="Calibri"/>
              </a:rPr>
              <a:t>After Survey</a:t>
            </a:r>
            <a:endParaRPr lang="en-US" dirty="0"/>
          </a:p>
        </p:txBody>
      </p:sp>
      <p:sp>
        <p:nvSpPr>
          <p:cNvPr id="8" name="TextBox 7">
            <a:extLst>
              <a:ext uri="{FF2B5EF4-FFF2-40B4-BE49-F238E27FC236}">
                <a16:creationId xmlns:a16="http://schemas.microsoft.com/office/drawing/2014/main" id="{9066A128-4E7D-2864-D49E-78ECD2414DF0}"/>
              </a:ext>
            </a:extLst>
          </p:cNvPr>
          <p:cNvSpPr txBox="1"/>
          <p:nvPr/>
        </p:nvSpPr>
        <p:spPr>
          <a:xfrm>
            <a:off x="632408" y="1316652"/>
            <a:ext cx="3576734"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b="1" dirty="0">
                <a:ea typeface="+mn-lt"/>
                <a:cs typeface="+mn-lt"/>
              </a:rPr>
              <a:t>Long-Term Sustainability</a:t>
            </a:r>
          </a:p>
          <a:p>
            <a:r>
              <a:rPr lang="en-US" sz="1600" b="1" dirty="0">
                <a:ea typeface="Calibri"/>
                <a:cs typeface="Calibri"/>
              </a:rPr>
              <a:t>Eco friendly </a:t>
            </a:r>
          </a:p>
          <a:p>
            <a:r>
              <a:rPr lang="en-US" sz="1600" b="1" dirty="0">
                <a:ea typeface="+mn-lt"/>
                <a:cs typeface="+mn-lt"/>
              </a:rPr>
              <a:t>Respectful Approach</a:t>
            </a:r>
          </a:p>
          <a:p>
            <a:r>
              <a:rPr lang="en-US" sz="1600" b="1" dirty="0">
                <a:ea typeface="+mn-lt"/>
                <a:cs typeface="+mn-lt"/>
              </a:rPr>
              <a:t>Implementation Support</a:t>
            </a:r>
          </a:p>
          <a:p>
            <a:r>
              <a:rPr lang="en-US" sz="1600" b="1" dirty="0">
                <a:ea typeface="+mn-lt"/>
                <a:cs typeface="+mn-lt"/>
              </a:rPr>
              <a:t>Knowledge Sharing</a:t>
            </a:r>
            <a:endParaRPr lang="en-US" sz="1600" b="1">
              <a:ea typeface="Calibri"/>
              <a:cs typeface="Calibri"/>
            </a:endParaRPr>
          </a:p>
        </p:txBody>
      </p:sp>
      <p:sp>
        <p:nvSpPr>
          <p:cNvPr id="9" name="TextBox 8">
            <a:extLst>
              <a:ext uri="{FF2B5EF4-FFF2-40B4-BE49-F238E27FC236}">
                <a16:creationId xmlns:a16="http://schemas.microsoft.com/office/drawing/2014/main" id="{35E0B817-73CC-E6BC-3006-94E793233EB0}"/>
              </a:ext>
            </a:extLst>
          </p:cNvPr>
          <p:cNvSpPr txBox="1"/>
          <p:nvPr/>
        </p:nvSpPr>
        <p:spPr>
          <a:xfrm>
            <a:off x="7982856" y="1316651"/>
            <a:ext cx="3576734"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b="1" dirty="0">
                <a:ea typeface="+mn-lt"/>
                <a:cs typeface="+mn-lt"/>
              </a:rPr>
              <a:t>Traditional Constraints</a:t>
            </a:r>
            <a:endParaRPr lang="en-US" sz="1600" dirty="0">
              <a:ea typeface="Calibri"/>
              <a:cs typeface="Calibri"/>
            </a:endParaRPr>
          </a:p>
          <a:p>
            <a:r>
              <a:rPr lang="en-US" sz="1600" b="1" dirty="0">
                <a:ea typeface="+mn-lt"/>
                <a:cs typeface="+mn-lt"/>
              </a:rPr>
              <a:t>Lack of Resources</a:t>
            </a:r>
          </a:p>
          <a:p>
            <a:r>
              <a:rPr lang="en-US" sz="1600" b="1" dirty="0">
                <a:ea typeface="+mn-lt"/>
                <a:cs typeface="+mn-lt"/>
              </a:rPr>
              <a:t>Limited Awareness</a:t>
            </a:r>
          </a:p>
          <a:p>
            <a:r>
              <a:rPr lang="en-US" sz="1600" b="1" dirty="0">
                <a:ea typeface="+mn-lt"/>
                <a:cs typeface="+mn-lt"/>
              </a:rPr>
              <a:t>Inadequate Collaboration</a:t>
            </a:r>
          </a:p>
          <a:p>
            <a:r>
              <a:rPr lang="en-US" sz="1600" b="1" dirty="0">
                <a:ea typeface="+mn-lt"/>
                <a:cs typeface="+mn-lt"/>
              </a:rPr>
              <a:t>Short-Term Focus</a:t>
            </a:r>
            <a:endParaRPr lang="en-US" sz="1600" dirty="0"/>
          </a:p>
        </p:txBody>
      </p:sp>
      <p:sp>
        <p:nvSpPr>
          <p:cNvPr id="10" name="TextBox 9">
            <a:extLst>
              <a:ext uri="{FF2B5EF4-FFF2-40B4-BE49-F238E27FC236}">
                <a16:creationId xmlns:a16="http://schemas.microsoft.com/office/drawing/2014/main" id="{34A5D685-5E7C-ACE3-9C7C-03BE438C7E26}"/>
              </a:ext>
            </a:extLst>
          </p:cNvPr>
          <p:cNvSpPr txBox="1"/>
          <p:nvPr/>
        </p:nvSpPr>
        <p:spPr>
          <a:xfrm>
            <a:off x="632407" y="3877386"/>
            <a:ext cx="3576734"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b="1" dirty="0">
                <a:ea typeface="+mn-lt"/>
                <a:cs typeface="+mn-lt"/>
              </a:rPr>
              <a:t>Education &amp; Awareness</a:t>
            </a:r>
            <a:endParaRPr lang="en-US" sz="1600">
              <a:ea typeface="Calibri"/>
              <a:cs typeface="Calibri"/>
            </a:endParaRPr>
          </a:p>
          <a:p>
            <a:r>
              <a:rPr lang="en-US" sz="1600" b="1" dirty="0">
                <a:ea typeface="+mn-lt"/>
                <a:cs typeface="+mn-lt"/>
              </a:rPr>
              <a:t>Adapting Rituals</a:t>
            </a:r>
          </a:p>
          <a:p>
            <a:r>
              <a:rPr lang="en-US" sz="1600" b="1" dirty="0">
                <a:ea typeface="+mn-lt"/>
                <a:cs typeface="+mn-lt"/>
              </a:rPr>
              <a:t>Symbolic Significance</a:t>
            </a:r>
          </a:p>
          <a:p>
            <a:r>
              <a:rPr lang="en-US" sz="1600" b="1" dirty="0">
                <a:ea typeface="+mn-lt"/>
                <a:cs typeface="+mn-lt"/>
              </a:rPr>
              <a:t>Community Involvement</a:t>
            </a:r>
          </a:p>
          <a:p>
            <a:r>
              <a:rPr lang="en-US" sz="1600" b="1" dirty="0">
                <a:ea typeface="+mn-lt"/>
                <a:cs typeface="+mn-lt"/>
              </a:rPr>
              <a:t>Cultural &amp; Spiritual Guidance</a:t>
            </a:r>
            <a:endParaRPr lang="en-US" sz="1600">
              <a:ea typeface="Calibri"/>
              <a:cs typeface="Calibri"/>
            </a:endParaRPr>
          </a:p>
        </p:txBody>
      </p:sp>
      <p:sp>
        <p:nvSpPr>
          <p:cNvPr id="11" name="TextBox 10">
            <a:extLst>
              <a:ext uri="{FF2B5EF4-FFF2-40B4-BE49-F238E27FC236}">
                <a16:creationId xmlns:a16="http://schemas.microsoft.com/office/drawing/2014/main" id="{2258B063-EBBA-F27C-E591-0F84BE931490}"/>
              </a:ext>
            </a:extLst>
          </p:cNvPr>
          <p:cNvSpPr txBox="1"/>
          <p:nvPr/>
        </p:nvSpPr>
        <p:spPr>
          <a:xfrm>
            <a:off x="7982855" y="4001793"/>
            <a:ext cx="3576734"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b="1" dirty="0">
                <a:ea typeface="+mn-lt"/>
                <a:cs typeface="+mn-lt"/>
              </a:rPr>
              <a:t>Resistance to Change</a:t>
            </a:r>
            <a:endParaRPr lang="en-US" sz="1600" dirty="0">
              <a:ea typeface="Calibri"/>
              <a:cs typeface="Calibri"/>
            </a:endParaRPr>
          </a:p>
          <a:p>
            <a:r>
              <a:rPr lang="en-US" sz="1600" b="1" dirty="0">
                <a:ea typeface="+mn-lt"/>
                <a:cs typeface="+mn-lt"/>
              </a:rPr>
              <a:t>Limited Resources</a:t>
            </a:r>
          </a:p>
          <a:p>
            <a:r>
              <a:rPr lang="en-US" sz="1600" b="1" dirty="0">
                <a:ea typeface="+mn-lt"/>
                <a:cs typeface="+mn-lt"/>
              </a:rPr>
              <a:t>Knowledge and Awareness</a:t>
            </a:r>
          </a:p>
          <a:p>
            <a:r>
              <a:rPr lang="en-US" sz="1600" b="1" dirty="0">
                <a:ea typeface="+mn-lt"/>
                <a:cs typeface="+mn-lt"/>
              </a:rPr>
              <a:t>Community Expectations</a:t>
            </a:r>
            <a:endParaRPr lang="en-US" sz="1600">
              <a:ea typeface="Calibri"/>
              <a:cs typeface="Calibri"/>
            </a:endParaRPr>
          </a:p>
        </p:txBody>
      </p:sp>
    </p:spTree>
    <p:extLst>
      <p:ext uri="{BB962C8B-B14F-4D97-AF65-F5344CB8AC3E}">
        <p14:creationId xmlns:p14="http://schemas.microsoft.com/office/powerpoint/2010/main" val="17120217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F944E337-3E5D-4A1F-A5A1-2057F25B8A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DA50D69-7CF7-4844-B844-A2B821C77F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854"/>
            <a:ext cx="12192000" cy="6865854"/>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AF8EBE3-0F87-8995-A2E9-054B2B4685D1}"/>
              </a:ext>
            </a:extLst>
          </p:cNvPr>
          <p:cNvSpPr>
            <a:spLocks noGrp="1"/>
          </p:cNvSpPr>
          <p:nvPr>
            <p:ph type="title"/>
          </p:nvPr>
        </p:nvSpPr>
        <p:spPr>
          <a:xfrm>
            <a:off x="4572001" y="601744"/>
            <a:ext cx="6781800" cy="1338696"/>
          </a:xfrm>
        </p:spPr>
        <p:txBody>
          <a:bodyPr>
            <a:normAutofit/>
          </a:bodyPr>
          <a:lstStyle/>
          <a:p>
            <a:r>
              <a:rPr lang="en-US" dirty="0">
                <a:cs typeface="Calibri Light"/>
              </a:rPr>
              <a:t>Technical Feasibility Study </a:t>
            </a:r>
            <a:endParaRPr lang="en-US">
              <a:ea typeface="Calibri Light" panose="020F0302020204030204"/>
              <a:cs typeface="Calibri Light"/>
            </a:endParaRPr>
          </a:p>
        </p:txBody>
      </p:sp>
      <p:pic>
        <p:nvPicPr>
          <p:cNvPr id="5" name="Picture 4" descr="Technical Drawing Vector » Векторные клипарты, текстурные фоны ...">
            <a:extLst>
              <a:ext uri="{FF2B5EF4-FFF2-40B4-BE49-F238E27FC236}">
                <a16:creationId xmlns:a16="http://schemas.microsoft.com/office/drawing/2014/main" id="{9DF5B6B3-F146-3939-F640-8504132B03EC}"/>
              </a:ext>
            </a:extLst>
          </p:cNvPr>
          <p:cNvPicPr>
            <a:picLocks noChangeAspect="1"/>
          </p:cNvPicPr>
          <p:nvPr/>
        </p:nvPicPr>
        <p:blipFill rotWithShape="1">
          <a:blip r:embed="rId2"/>
          <a:srcRect l="22625" r="22625"/>
          <a:stretch/>
        </p:blipFill>
        <p:spPr>
          <a:xfrm>
            <a:off x="20" y="10"/>
            <a:ext cx="3754739" cy="6857990"/>
          </a:xfrm>
          <a:custGeom>
            <a:avLst/>
            <a:gdLst/>
            <a:ahLst/>
            <a:cxnLst/>
            <a:rect l="l" t="t" r="r" b="b"/>
            <a:pathLst>
              <a:path w="3754759" h="6858000">
                <a:moveTo>
                  <a:pt x="0" y="0"/>
                </a:moveTo>
                <a:lnTo>
                  <a:pt x="3405358" y="0"/>
                </a:lnTo>
                <a:lnTo>
                  <a:pt x="3406298" y="5103"/>
                </a:lnTo>
                <a:cubicBezTo>
                  <a:pt x="3408705" y="9272"/>
                  <a:pt x="3410993" y="13534"/>
                  <a:pt x="3408744" y="22806"/>
                </a:cubicBezTo>
                <a:cubicBezTo>
                  <a:pt x="3398212" y="18869"/>
                  <a:pt x="3412504" y="58782"/>
                  <a:pt x="3403554" y="60481"/>
                </a:cubicBezTo>
                <a:cubicBezTo>
                  <a:pt x="3417198" y="75379"/>
                  <a:pt x="3401704" y="83956"/>
                  <a:pt x="3406685" y="104437"/>
                </a:cubicBezTo>
                <a:cubicBezTo>
                  <a:pt x="3412035" y="113935"/>
                  <a:pt x="3413215" y="120918"/>
                  <a:pt x="3408439" y="130745"/>
                </a:cubicBezTo>
                <a:cubicBezTo>
                  <a:pt x="3434362" y="174436"/>
                  <a:pt x="3410826" y="157826"/>
                  <a:pt x="3422002" y="199353"/>
                </a:cubicBezTo>
                <a:cubicBezTo>
                  <a:pt x="3433366" y="235046"/>
                  <a:pt x="3441595" y="275734"/>
                  <a:pt x="3466217" y="309590"/>
                </a:cubicBezTo>
                <a:cubicBezTo>
                  <a:pt x="3473022" y="315692"/>
                  <a:pt x="3476249" y="331335"/>
                  <a:pt x="3473425" y="344525"/>
                </a:cubicBezTo>
                <a:cubicBezTo>
                  <a:pt x="3472938" y="346792"/>
                  <a:pt x="3472286" y="348904"/>
                  <a:pt x="3471491" y="350788"/>
                </a:cubicBezTo>
                <a:cubicBezTo>
                  <a:pt x="3476473" y="380853"/>
                  <a:pt x="3497528" y="490678"/>
                  <a:pt x="3503314" y="524915"/>
                </a:cubicBezTo>
                <a:cubicBezTo>
                  <a:pt x="3495110" y="528110"/>
                  <a:pt x="3511009" y="544789"/>
                  <a:pt x="3506208" y="556205"/>
                </a:cubicBezTo>
                <a:cubicBezTo>
                  <a:pt x="3501906" y="564424"/>
                  <a:pt x="3505727" y="571402"/>
                  <a:pt x="3506503" y="579730"/>
                </a:cubicBezTo>
                <a:cubicBezTo>
                  <a:pt x="3503352" y="590904"/>
                  <a:pt x="3511763" y="626437"/>
                  <a:pt x="3516997" y="635552"/>
                </a:cubicBezTo>
                <a:cubicBezTo>
                  <a:pt x="3534688" y="657082"/>
                  <a:pt x="3524838" y="708447"/>
                  <a:pt x="3538464" y="726388"/>
                </a:cubicBezTo>
                <a:cubicBezTo>
                  <a:pt x="3540659" y="733032"/>
                  <a:pt x="3541735" y="739585"/>
                  <a:pt x="3542115" y="746049"/>
                </a:cubicBezTo>
                <a:lnTo>
                  <a:pt x="3541598" y="764218"/>
                </a:lnTo>
                <a:lnTo>
                  <a:pt x="3538294" y="769538"/>
                </a:lnTo>
                <a:lnTo>
                  <a:pt x="3539714" y="780556"/>
                </a:lnTo>
                <a:lnTo>
                  <a:pt x="3539328" y="783752"/>
                </a:lnTo>
                <a:cubicBezTo>
                  <a:pt x="3538575" y="789859"/>
                  <a:pt x="3537953" y="795880"/>
                  <a:pt x="3537882" y="801812"/>
                </a:cubicBezTo>
                <a:cubicBezTo>
                  <a:pt x="3555332" y="793164"/>
                  <a:pt x="3540143" y="850853"/>
                  <a:pt x="3553763" y="833773"/>
                </a:cubicBezTo>
                <a:cubicBezTo>
                  <a:pt x="3556400" y="864868"/>
                  <a:pt x="3568671" y="840452"/>
                  <a:pt x="3557696" y="878520"/>
                </a:cubicBezTo>
                <a:cubicBezTo>
                  <a:pt x="3574636" y="926170"/>
                  <a:pt x="3572932" y="1002669"/>
                  <a:pt x="3596902" y="1039468"/>
                </a:cubicBezTo>
                <a:cubicBezTo>
                  <a:pt x="3588227" y="1035176"/>
                  <a:pt x="3582669" y="1055878"/>
                  <a:pt x="3587550" y="1069793"/>
                </a:cubicBezTo>
                <a:cubicBezTo>
                  <a:pt x="3553603" y="1054905"/>
                  <a:pt x="3620138" y="1124159"/>
                  <a:pt x="3598129" y="1137690"/>
                </a:cubicBezTo>
                <a:cubicBezTo>
                  <a:pt x="3619154" y="1137277"/>
                  <a:pt x="3657845" y="1198819"/>
                  <a:pt x="3642072" y="1229443"/>
                </a:cubicBezTo>
                <a:cubicBezTo>
                  <a:pt x="3648492" y="1274612"/>
                  <a:pt x="3667414" y="1305895"/>
                  <a:pt x="3662799" y="1353804"/>
                </a:cubicBezTo>
                <a:cubicBezTo>
                  <a:pt x="3665680" y="1355144"/>
                  <a:pt x="3668149" y="1357448"/>
                  <a:pt x="3670319" y="1360420"/>
                </a:cubicBezTo>
                <a:lnTo>
                  <a:pt x="3675717" y="1370453"/>
                </a:lnTo>
                <a:lnTo>
                  <a:pt x="3675458" y="1372456"/>
                </a:lnTo>
                <a:cubicBezTo>
                  <a:pt x="3675775" y="1380261"/>
                  <a:pt x="3677154" y="1384198"/>
                  <a:pt x="3678998" y="1386422"/>
                </a:cubicBezTo>
                <a:lnTo>
                  <a:pt x="3681613" y="1387932"/>
                </a:lnTo>
                <a:lnTo>
                  <a:pt x="3684619" y="1397028"/>
                </a:lnTo>
                <a:lnTo>
                  <a:pt x="3692094" y="1413643"/>
                </a:lnTo>
                <a:lnTo>
                  <a:pt x="3692036" y="1417975"/>
                </a:lnTo>
                <a:lnTo>
                  <a:pt x="3701043" y="1444940"/>
                </a:lnTo>
                <a:lnTo>
                  <a:pt x="3700474" y="1445893"/>
                </a:lnTo>
                <a:cubicBezTo>
                  <a:pt x="3699407" y="1448641"/>
                  <a:pt x="3699006" y="1451835"/>
                  <a:pt x="3699990" y="1456030"/>
                </a:cubicBezTo>
                <a:cubicBezTo>
                  <a:pt x="3688343" y="1458099"/>
                  <a:pt x="3696713" y="1461887"/>
                  <a:pt x="3700642" y="1474079"/>
                </a:cubicBezTo>
                <a:cubicBezTo>
                  <a:pt x="3683431" y="1480016"/>
                  <a:pt x="3700716" y="1509516"/>
                  <a:pt x="3693587" y="1522890"/>
                </a:cubicBezTo>
                <a:cubicBezTo>
                  <a:pt x="3696861" y="1531716"/>
                  <a:pt x="3700010" y="1541157"/>
                  <a:pt x="3702900" y="1551068"/>
                </a:cubicBezTo>
                <a:lnTo>
                  <a:pt x="3708038" y="1631578"/>
                </a:lnTo>
                <a:lnTo>
                  <a:pt x="3698097" y="1716642"/>
                </a:lnTo>
                <a:cubicBezTo>
                  <a:pt x="3699314" y="1747867"/>
                  <a:pt x="3695412" y="1775147"/>
                  <a:pt x="3700384" y="1801382"/>
                </a:cubicBezTo>
                <a:cubicBezTo>
                  <a:pt x="3696845" y="1812311"/>
                  <a:pt x="3695699" y="1822504"/>
                  <a:pt x="3702257" y="1832013"/>
                </a:cubicBezTo>
                <a:cubicBezTo>
                  <a:pt x="3701651" y="1861238"/>
                  <a:pt x="3693313" y="1868713"/>
                  <a:pt x="3700986" y="1886838"/>
                </a:cubicBezTo>
                <a:cubicBezTo>
                  <a:pt x="3687741" y="1903887"/>
                  <a:pt x="3693148" y="1904594"/>
                  <a:pt x="3697545" y="1912087"/>
                </a:cubicBezTo>
                <a:lnTo>
                  <a:pt x="3697885" y="1913171"/>
                </a:lnTo>
                <a:lnTo>
                  <a:pt x="3695987" y="1915505"/>
                </a:lnTo>
                <a:lnTo>
                  <a:pt x="3695284" y="1920179"/>
                </a:lnTo>
                <a:lnTo>
                  <a:pt x="3696499" y="1932787"/>
                </a:lnTo>
                <a:lnTo>
                  <a:pt x="3697473" y="1937503"/>
                </a:lnTo>
                <a:cubicBezTo>
                  <a:pt x="3697953" y="1940760"/>
                  <a:pt x="3698023" y="1942937"/>
                  <a:pt x="3697799" y="1944457"/>
                </a:cubicBezTo>
                <a:lnTo>
                  <a:pt x="3697642" y="1944638"/>
                </a:lnTo>
                <a:lnTo>
                  <a:pt x="3698268" y="1951136"/>
                </a:lnTo>
                <a:cubicBezTo>
                  <a:pt x="3699704" y="1962083"/>
                  <a:pt x="3701457" y="1972719"/>
                  <a:pt x="3703418" y="1982828"/>
                </a:cubicBezTo>
                <a:cubicBezTo>
                  <a:pt x="3694620" y="1991887"/>
                  <a:pt x="3707345" y="2028973"/>
                  <a:pt x="3689767" y="2025705"/>
                </a:cubicBezTo>
                <a:cubicBezTo>
                  <a:pt x="3691896" y="2039367"/>
                  <a:pt x="3699517" y="2047321"/>
                  <a:pt x="3687894" y="2043252"/>
                </a:cubicBezTo>
                <a:cubicBezTo>
                  <a:pt x="3688268" y="2047766"/>
                  <a:pt x="3687435" y="2050599"/>
                  <a:pt x="3686015" y="2052668"/>
                </a:cubicBezTo>
                <a:lnTo>
                  <a:pt x="3685329" y="2053280"/>
                </a:lnTo>
                <a:lnTo>
                  <a:pt x="3690348" y="2083660"/>
                </a:lnTo>
                <a:lnTo>
                  <a:pt x="3689688" y="2087758"/>
                </a:lnTo>
                <a:lnTo>
                  <a:pt x="3694656" y="2107476"/>
                </a:lnTo>
                <a:lnTo>
                  <a:pt x="3696317" y="2117709"/>
                </a:lnTo>
                <a:lnTo>
                  <a:pt x="3698652" y="2120508"/>
                </a:lnTo>
                <a:cubicBezTo>
                  <a:pt x="3700138" y="2123582"/>
                  <a:pt x="3700933" y="2128051"/>
                  <a:pt x="3700157" y="2135655"/>
                </a:cubicBezTo>
                <a:lnTo>
                  <a:pt x="3699626" y="2137431"/>
                </a:lnTo>
                <a:lnTo>
                  <a:pt x="3703486" y="2149795"/>
                </a:lnTo>
                <a:cubicBezTo>
                  <a:pt x="3705184" y="2153754"/>
                  <a:pt x="3707268" y="2157232"/>
                  <a:pt x="3709885" y="2160002"/>
                </a:cubicBezTo>
                <a:cubicBezTo>
                  <a:pt x="3698737" y="2203287"/>
                  <a:pt x="3712805" y="2242927"/>
                  <a:pt x="3712777" y="2289319"/>
                </a:cubicBezTo>
                <a:cubicBezTo>
                  <a:pt x="3693169" y="2310331"/>
                  <a:pt x="3722276" y="2389074"/>
                  <a:pt x="3742794" y="2399589"/>
                </a:cubicBezTo>
                <a:cubicBezTo>
                  <a:pt x="3725319" y="2400703"/>
                  <a:pt x="3751962" y="2457534"/>
                  <a:pt x="3753311" y="2472464"/>
                </a:cubicBezTo>
                <a:cubicBezTo>
                  <a:pt x="3753760" y="2477441"/>
                  <a:pt x="3751399" y="2477762"/>
                  <a:pt x="3743656" y="2469811"/>
                </a:cubicBezTo>
                <a:cubicBezTo>
                  <a:pt x="3746474" y="2485608"/>
                  <a:pt x="3738186" y="2502460"/>
                  <a:pt x="3730339" y="2493869"/>
                </a:cubicBezTo>
                <a:cubicBezTo>
                  <a:pt x="3748556" y="2541387"/>
                  <a:pt x="3736267" y="2613433"/>
                  <a:pt x="3746134" y="2667651"/>
                </a:cubicBezTo>
                <a:cubicBezTo>
                  <a:pt x="3730160" y="2698252"/>
                  <a:pt x="3745496" y="2681337"/>
                  <a:pt x="3743743" y="2712354"/>
                </a:cubicBezTo>
                <a:cubicBezTo>
                  <a:pt x="3759373" y="2703131"/>
                  <a:pt x="3736572" y="2750256"/>
                  <a:pt x="3754759" y="2751060"/>
                </a:cubicBezTo>
                <a:cubicBezTo>
                  <a:pt x="3753864" y="2756679"/>
                  <a:pt x="3752424" y="2762098"/>
                  <a:pt x="3750841" y="2767527"/>
                </a:cubicBezTo>
                <a:lnTo>
                  <a:pt x="3750021" y="2770377"/>
                </a:lnTo>
                <a:lnTo>
                  <a:pt x="3749874" y="2781617"/>
                </a:lnTo>
                <a:lnTo>
                  <a:pt x="3745916" y="2784975"/>
                </a:lnTo>
                <a:lnTo>
                  <a:pt x="3742888" y="2802030"/>
                </a:lnTo>
                <a:cubicBezTo>
                  <a:pt x="3742360" y="2808388"/>
                  <a:pt x="3742498" y="2815196"/>
                  <a:pt x="3743710" y="2822667"/>
                </a:cubicBezTo>
                <a:cubicBezTo>
                  <a:pt x="3751787" y="2840797"/>
                  <a:pt x="3744398" y="2870002"/>
                  <a:pt x="3746201" y="2896003"/>
                </a:cubicBezTo>
                <a:lnTo>
                  <a:pt x="3749006" y="2907846"/>
                </a:lnTo>
                <a:lnTo>
                  <a:pt x="3747206" y="2947037"/>
                </a:lnTo>
                <a:cubicBezTo>
                  <a:pt x="3747030" y="2958176"/>
                  <a:pt x="3747214" y="2969719"/>
                  <a:pt x="3748070" y="2981841"/>
                </a:cubicBezTo>
                <a:lnTo>
                  <a:pt x="3750937" y="3004278"/>
                </a:lnTo>
                <a:lnTo>
                  <a:pt x="3749761" y="3010254"/>
                </a:lnTo>
                <a:cubicBezTo>
                  <a:pt x="3750425" y="3020530"/>
                  <a:pt x="3756245" y="3033889"/>
                  <a:pt x="3749923" y="3032983"/>
                </a:cubicBezTo>
                <a:lnTo>
                  <a:pt x="3752658" y="3044429"/>
                </a:lnTo>
                <a:lnTo>
                  <a:pt x="3748217" y="3056076"/>
                </a:lnTo>
                <a:cubicBezTo>
                  <a:pt x="3747117" y="3057381"/>
                  <a:pt x="3745928" y="3058381"/>
                  <a:pt x="3744691" y="3059042"/>
                </a:cubicBezTo>
                <a:lnTo>
                  <a:pt x="3747123" y="3075102"/>
                </a:lnTo>
                <a:lnTo>
                  <a:pt x="3744190" y="3088509"/>
                </a:lnTo>
                <a:lnTo>
                  <a:pt x="3747093" y="3099930"/>
                </a:lnTo>
                <a:lnTo>
                  <a:pt x="3746799" y="3104743"/>
                </a:lnTo>
                <a:lnTo>
                  <a:pt x="3745610" y="3116729"/>
                </a:lnTo>
                <a:cubicBezTo>
                  <a:pt x="3744666" y="3122891"/>
                  <a:pt x="3743503" y="3129792"/>
                  <a:pt x="3742676" y="3137453"/>
                </a:cubicBezTo>
                <a:lnTo>
                  <a:pt x="3742441" y="3143884"/>
                </a:lnTo>
                <a:lnTo>
                  <a:pt x="3737104" y="3158122"/>
                </a:lnTo>
                <a:cubicBezTo>
                  <a:pt x="3733050" y="3168490"/>
                  <a:pt x="3730374" y="3176626"/>
                  <a:pt x="3733275" y="3185367"/>
                </a:cubicBezTo>
                <a:cubicBezTo>
                  <a:pt x="3728135" y="3200760"/>
                  <a:pt x="3712176" y="3212117"/>
                  <a:pt x="3717639" y="3233769"/>
                </a:cubicBezTo>
                <a:cubicBezTo>
                  <a:pt x="3709851" y="3227497"/>
                  <a:pt x="3717920" y="3258095"/>
                  <a:pt x="3710433" y="3262123"/>
                </a:cubicBezTo>
                <a:cubicBezTo>
                  <a:pt x="3704342" y="3264110"/>
                  <a:pt x="3705370" y="3273856"/>
                  <a:pt x="3703458" y="3281408"/>
                </a:cubicBezTo>
                <a:cubicBezTo>
                  <a:pt x="3697412" y="3287020"/>
                  <a:pt x="3693483" y="3324746"/>
                  <a:pt x="3695027" y="3337739"/>
                </a:cubicBezTo>
                <a:cubicBezTo>
                  <a:pt x="3703095" y="3374177"/>
                  <a:pt x="3679154" y="3404974"/>
                  <a:pt x="3684951" y="3434139"/>
                </a:cubicBezTo>
                <a:cubicBezTo>
                  <a:pt x="3684732" y="3441861"/>
                  <a:pt x="3683615" y="3448308"/>
                  <a:pt x="3681946" y="3453928"/>
                </a:cubicBezTo>
                <a:lnTo>
                  <a:pt x="3675939" y="3468021"/>
                </a:lnTo>
                <a:cubicBezTo>
                  <a:pt x="3674480" y="3468264"/>
                  <a:pt x="3673022" y="3468506"/>
                  <a:pt x="3671563" y="3468748"/>
                </a:cubicBezTo>
                <a:lnTo>
                  <a:pt x="3669360" y="3479164"/>
                </a:lnTo>
                <a:lnTo>
                  <a:pt x="3668060" y="3481325"/>
                </a:lnTo>
                <a:cubicBezTo>
                  <a:pt x="3665560" y="3485437"/>
                  <a:pt x="3663197" y="3489622"/>
                  <a:pt x="3661315" y="3494328"/>
                </a:cubicBezTo>
                <a:cubicBezTo>
                  <a:pt x="3678446" y="3506175"/>
                  <a:pt x="3648136" y="3536311"/>
                  <a:pt x="3664679" y="3537226"/>
                </a:cubicBezTo>
                <a:cubicBezTo>
                  <a:pt x="3657322" y="3565147"/>
                  <a:pt x="3674997" y="3558694"/>
                  <a:pt x="3654205" y="3577551"/>
                </a:cubicBezTo>
                <a:cubicBezTo>
                  <a:pt x="3653633" y="3634248"/>
                  <a:pt x="3628736" y="3694092"/>
                  <a:pt x="3637325" y="3749618"/>
                </a:cubicBezTo>
                <a:cubicBezTo>
                  <a:pt x="3631446" y="3736800"/>
                  <a:pt x="3620480" y="3747498"/>
                  <a:pt x="3620258" y="3763981"/>
                </a:cubicBezTo>
                <a:cubicBezTo>
                  <a:pt x="3596667" y="3715365"/>
                  <a:pt x="3630603" y="3842969"/>
                  <a:pt x="3608193" y="3830141"/>
                </a:cubicBezTo>
                <a:cubicBezTo>
                  <a:pt x="3625759" y="3852486"/>
                  <a:pt x="3638965" y="3943841"/>
                  <a:pt x="3616479" y="3951521"/>
                </a:cubicBezTo>
                <a:cubicBezTo>
                  <a:pt x="3607940" y="3994867"/>
                  <a:pt x="3614033" y="4040502"/>
                  <a:pt x="3595498" y="4074157"/>
                </a:cubicBezTo>
                <a:cubicBezTo>
                  <a:pt x="3597477" y="4078342"/>
                  <a:pt x="3598819" y="4082864"/>
                  <a:pt x="3599706" y="4087599"/>
                </a:cubicBezTo>
                <a:lnTo>
                  <a:pt x="3601103" y="4101515"/>
                </a:lnTo>
                <a:lnTo>
                  <a:pt x="3600274" y="4102849"/>
                </a:lnTo>
                <a:cubicBezTo>
                  <a:pt x="3598143" y="4109482"/>
                  <a:pt x="3598077" y="4114144"/>
                  <a:pt x="3598925" y="4117926"/>
                </a:cubicBezTo>
                <a:lnTo>
                  <a:pt x="3600630" y="4121966"/>
                </a:lnTo>
                <a:lnTo>
                  <a:pt x="3600331" y="4132543"/>
                </a:lnTo>
                <a:lnTo>
                  <a:pt x="3601432" y="4154003"/>
                </a:lnTo>
                <a:lnTo>
                  <a:pt x="3600054" y="4157433"/>
                </a:lnTo>
                <a:lnTo>
                  <a:pt x="3599248" y="4188888"/>
                </a:lnTo>
                <a:cubicBezTo>
                  <a:pt x="3598993" y="4188940"/>
                  <a:pt x="3598738" y="4188992"/>
                  <a:pt x="3598484" y="4189044"/>
                </a:cubicBezTo>
                <a:cubicBezTo>
                  <a:pt x="3596754" y="4190111"/>
                  <a:pt x="3595443" y="4192250"/>
                  <a:pt x="3594971" y="4196698"/>
                </a:cubicBezTo>
                <a:cubicBezTo>
                  <a:pt x="3584674" y="4185805"/>
                  <a:pt x="3590455" y="4197885"/>
                  <a:pt x="3589971" y="4211958"/>
                </a:cubicBezTo>
                <a:cubicBezTo>
                  <a:pt x="3573870" y="4198179"/>
                  <a:pt x="3579156" y="4240607"/>
                  <a:pt x="3569135" y="4243705"/>
                </a:cubicBezTo>
                <a:cubicBezTo>
                  <a:pt x="3569142" y="4254351"/>
                  <a:pt x="3568856" y="4265362"/>
                  <a:pt x="3568210" y="4276468"/>
                </a:cubicBezTo>
                <a:lnTo>
                  <a:pt x="3567613" y="4282925"/>
                </a:lnTo>
                <a:cubicBezTo>
                  <a:pt x="3567553" y="4282949"/>
                  <a:pt x="3567492" y="4282974"/>
                  <a:pt x="3567432" y="4282999"/>
                </a:cubicBezTo>
                <a:cubicBezTo>
                  <a:pt x="3566940" y="4284280"/>
                  <a:pt x="3566607" y="4286359"/>
                  <a:pt x="3566464" y="4289697"/>
                </a:cubicBezTo>
                <a:lnTo>
                  <a:pt x="3566526" y="4294698"/>
                </a:lnTo>
                <a:lnTo>
                  <a:pt x="3565367" y="4307225"/>
                </a:lnTo>
                <a:lnTo>
                  <a:pt x="3563841" y="4311164"/>
                </a:lnTo>
                <a:lnTo>
                  <a:pt x="3561610" y="4312189"/>
                </a:lnTo>
                <a:lnTo>
                  <a:pt x="3561734" y="4313408"/>
                </a:lnTo>
                <a:cubicBezTo>
                  <a:pt x="3564537" y="4323096"/>
                  <a:pt x="3569544" y="4327053"/>
                  <a:pt x="3553832" y="4334910"/>
                </a:cubicBezTo>
                <a:cubicBezTo>
                  <a:pt x="3557797" y="4356533"/>
                  <a:pt x="3548502" y="4358433"/>
                  <a:pt x="3542564" y="4385380"/>
                </a:cubicBezTo>
                <a:cubicBezTo>
                  <a:pt x="3547050" y="4398267"/>
                  <a:pt x="3544091" y="4407098"/>
                  <a:pt x="3538724" y="4415150"/>
                </a:cubicBezTo>
                <a:cubicBezTo>
                  <a:pt x="3538633" y="4442707"/>
                  <a:pt x="3529920" y="4465824"/>
                  <a:pt x="3525348" y="4495753"/>
                </a:cubicBezTo>
                <a:cubicBezTo>
                  <a:pt x="3529387" y="4530212"/>
                  <a:pt x="3514579" y="4543935"/>
                  <a:pt x="3509749" y="4575934"/>
                </a:cubicBezTo>
                <a:cubicBezTo>
                  <a:pt x="3519579" y="4606914"/>
                  <a:pt x="3496418" y="4596497"/>
                  <a:pt x="3489779" y="4611927"/>
                </a:cubicBezTo>
                <a:lnTo>
                  <a:pt x="3488856" y="4616508"/>
                </a:lnTo>
                <a:lnTo>
                  <a:pt x="3489486" y="4629163"/>
                </a:lnTo>
                <a:lnTo>
                  <a:pt x="3490242" y="4633947"/>
                </a:lnTo>
                <a:cubicBezTo>
                  <a:pt x="3490570" y="4637233"/>
                  <a:pt x="3490539" y="4639406"/>
                  <a:pt x="3490244" y="4640894"/>
                </a:cubicBezTo>
                <a:lnTo>
                  <a:pt x="3490078" y="4641059"/>
                </a:lnTo>
                <a:lnTo>
                  <a:pt x="3490403" y="4647582"/>
                </a:lnTo>
                <a:cubicBezTo>
                  <a:pt x="3491330" y="4658608"/>
                  <a:pt x="3492590" y="4669354"/>
                  <a:pt x="3494082" y="4679601"/>
                </a:cubicBezTo>
                <a:cubicBezTo>
                  <a:pt x="3484854" y="4687754"/>
                  <a:pt x="3495864" y="4725869"/>
                  <a:pt x="3478421" y="4720918"/>
                </a:cubicBezTo>
                <a:cubicBezTo>
                  <a:pt x="3479918" y="4734712"/>
                  <a:pt x="3487176" y="4743359"/>
                  <a:pt x="3475730" y="4738188"/>
                </a:cubicBezTo>
                <a:cubicBezTo>
                  <a:pt x="3475894" y="4742712"/>
                  <a:pt x="3474928" y="4745450"/>
                  <a:pt x="3473409" y="4747368"/>
                </a:cubicBezTo>
                <a:lnTo>
                  <a:pt x="3472696" y="4747913"/>
                </a:lnTo>
                <a:lnTo>
                  <a:pt x="3476304" y="4778609"/>
                </a:lnTo>
                <a:lnTo>
                  <a:pt x="3475454" y="4782623"/>
                </a:lnTo>
                <a:lnTo>
                  <a:pt x="3479507" y="4802712"/>
                </a:lnTo>
                <a:lnTo>
                  <a:pt x="3480695" y="4813049"/>
                </a:lnTo>
                <a:lnTo>
                  <a:pt x="3482902" y="4816057"/>
                </a:lnTo>
                <a:cubicBezTo>
                  <a:pt x="3484247" y="4819259"/>
                  <a:pt x="3484834" y="4823783"/>
                  <a:pt x="3483703" y="4831270"/>
                </a:cubicBezTo>
                <a:lnTo>
                  <a:pt x="3483090" y="4832984"/>
                </a:lnTo>
                <a:lnTo>
                  <a:pt x="3486378" y="4845654"/>
                </a:lnTo>
                <a:cubicBezTo>
                  <a:pt x="3487893" y="4849755"/>
                  <a:pt x="3489817" y="4853416"/>
                  <a:pt x="3492309" y="4856425"/>
                </a:cubicBezTo>
                <a:cubicBezTo>
                  <a:pt x="3479133" y="4898390"/>
                  <a:pt x="3491371" y="4939174"/>
                  <a:pt x="3489182" y="4985308"/>
                </a:cubicBezTo>
                <a:cubicBezTo>
                  <a:pt x="3492413" y="5037202"/>
                  <a:pt x="3496839" y="5073159"/>
                  <a:pt x="3498182" y="5107346"/>
                </a:cubicBezTo>
                <a:cubicBezTo>
                  <a:pt x="3500266" y="5123329"/>
                  <a:pt x="3506680" y="5240376"/>
                  <a:pt x="3499225" y="5231073"/>
                </a:cubicBezTo>
                <a:cubicBezTo>
                  <a:pt x="3515247" y="5280090"/>
                  <a:pt x="3497607" y="5309911"/>
                  <a:pt x="3504960" y="5364785"/>
                </a:cubicBezTo>
                <a:cubicBezTo>
                  <a:pt x="3487546" y="5393671"/>
                  <a:pt x="3503686" y="5378336"/>
                  <a:pt x="3500486" y="5409009"/>
                </a:cubicBezTo>
                <a:cubicBezTo>
                  <a:pt x="3516561" y="5401350"/>
                  <a:pt x="3491544" y="5446009"/>
                  <a:pt x="3509710" y="5448570"/>
                </a:cubicBezTo>
                <a:cubicBezTo>
                  <a:pt x="3508555" y="5454072"/>
                  <a:pt x="3506859" y="5459319"/>
                  <a:pt x="3505022" y="5464568"/>
                </a:cubicBezTo>
                <a:lnTo>
                  <a:pt x="3504070" y="5467320"/>
                </a:lnTo>
                <a:lnTo>
                  <a:pt x="3503399" y="5478483"/>
                </a:lnTo>
                <a:lnTo>
                  <a:pt x="3499281" y="5481443"/>
                </a:lnTo>
                <a:lnTo>
                  <a:pt x="3499047" y="5616712"/>
                </a:lnTo>
                <a:cubicBezTo>
                  <a:pt x="3502347" y="5628424"/>
                  <a:pt x="3503819" y="5666768"/>
                  <a:pt x="3498775" y="5675291"/>
                </a:cubicBezTo>
                <a:cubicBezTo>
                  <a:pt x="3497984" y="5683547"/>
                  <a:pt x="3500335" y="5692400"/>
                  <a:pt x="3494739" y="5697458"/>
                </a:cubicBezTo>
                <a:cubicBezTo>
                  <a:pt x="3492180" y="5715432"/>
                  <a:pt x="3486290" y="5756597"/>
                  <a:pt x="3483423" y="5783137"/>
                </a:cubicBezTo>
                <a:cubicBezTo>
                  <a:pt x="3491452" y="5796973"/>
                  <a:pt x="3477643" y="5819988"/>
                  <a:pt x="3477532" y="5856699"/>
                </a:cubicBezTo>
                <a:cubicBezTo>
                  <a:pt x="3486776" y="5871818"/>
                  <a:pt x="3477340" y="5881447"/>
                  <a:pt x="3490032" y="5910638"/>
                </a:cubicBezTo>
                <a:cubicBezTo>
                  <a:pt x="3488930" y="5911913"/>
                  <a:pt x="3487924" y="5913488"/>
                  <a:pt x="3487046" y="5915313"/>
                </a:cubicBezTo>
                <a:cubicBezTo>
                  <a:pt x="3481941" y="5925917"/>
                  <a:pt x="3482137" y="5942505"/>
                  <a:pt x="3487484" y="5952365"/>
                </a:cubicBezTo>
                <a:cubicBezTo>
                  <a:pt x="3504666" y="5999029"/>
                  <a:pt x="3505019" y="6042078"/>
                  <a:pt x="3509266" y="6082373"/>
                </a:cubicBezTo>
                <a:cubicBezTo>
                  <a:pt x="3512265" y="6128005"/>
                  <a:pt x="3492950" y="6098121"/>
                  <a:pt x="3509564" y="6154771"/>
                </a:cubicBezTo>
                <a:cubicBezTo>
                  <a:pt x="3503223" y="6161045"/>
                  <a:pt x="3503062" y="6168289"/>
                  <a:pt x="3506404" y="6180433"/>
                </a:cubicBezTo>
                <a:cubicBezTo>
                  <a:pt x="3507378" y="6202614"/>
                  <a:pt x="3491084" y="6201180"/>
                  <a:pt x="3501312" y="6223427"/>
                </a:cubicBezTo>
                <a:cubicBezTo>
                  <a:pt x="3492497" y="6219559"/>
                  <a:pt x="3498753" y="6265580"/>
                  <a:pt x="3489469" y="6255476"/>
                </a:cubicBezTo>
                <a:cubicBezTo>
                  <a:pt x="3481791" y="6270065"/>
                  <a:pt x="3495037" y="6276996"/>
                  <a:pt x="3488398" y="6291462"/>
                </a:cubicBezTo>
                <a:cubicBezTo>
                  <a:pt x="3487099" y="6307679"/>
                  <a:pt x="3497555" y="6282019"/>
                  <a:pt x="3498547" y="6299935"/>
                </a:cubicBezTo>
                <a:cubicBezTo>
                  <a:pt x="3498173" y="6321676"/>
                  <a:pt x="3514193" y="6321381"/>
                  <a:pt x="3494028" y="6338390"/>
                </a:cubicBezTo>
                <a:lnTo>
                  <a:pt x="3486030" y="6396716"/>
                </a:lnTo>
                <a:cubicBezTo>
                  <a:pt x="3491309" y="6409668"/>
                  <a:pt x="3488928" y="6420134"/>
                  <a:pt x="3484103" y="6430386"/>
                </a:cubicBezTo>
                <a:cubicBezTo>
                  <a:pt x="3485763" y="6460632"/>
                  <a:pt x="3478568" y="6488285"/>
                  <a:pt x="3475922" y="6522318"/>
                </a:cubicBezTo>
                <a:cubicBezTo>
                  <a:pt x="3482128" y="6559051"/>
                  <a:pt x="3468277" y="6578006"/>
                  <a:pt x="3465506" y="6614374"/>
                </a:cubicBezTo>
                <a:cubicBezTo>
                  <a:pt x="3478925" y="6650248"/>
                  <a:pt x="3446064" y="6638174"/>
                  <a:pt x="3446789" y="6668768"/>
                </a:cubicBezTo>
                <a:cubicBezTo>
                  <a:pt x="3458869" y="6718505"/>
                  <a:pt x="3435878" y="6667592"/>
                  <a:pt x="3439582" y="6744454"/>
                </a:cubicBezTo>
                <a:cubicBezTo>
                  <a:pt x="3441631" y="6748797"/>
                  <a:pt x="3439393" y="6758101"/>
                  <a:pt x="3436538" y="6757102"/>
                </a:cubicBezTo>
                <a:cubicBezTo>
                  <a:pt x="3437461" y="6773941"/>
                  <a:pt x="3420846" y="6822488"/>
                  <a:pt x="3424061" y="6846522"/>
                </a:cubicBezTo>
                <a:lnTo>
                  <a:pt x="3423032" y="6858000"/>
                </a:lnTo>
                <a:lnTo>
                  <a:pt x="0" y="6858000"/>
                </a:lnTo>
                <a:close/>
              </a:path>
            </a:pathLst>
          </a:custGeom>
        </p:spPr>
      </p:pic>
      <p:sp>
        <p:nvSpPr>
          <p:cNvPr id="3" name="Content Placeholder 2">
            <a:extLst>
              <a:ext uri="{FF2B5EF4-FFF2-40B4-BE49-F238E27FC236}">
                <a16:creationId xmlns:a16="http://schemas.microsoft.com/office/drawing/2014/main" id="{3FA04CE7-B9E7-3ABA-965D-3D0CF31A817B}"/>
              </a:ext>
            </a:extLst>
          </p:cNvPr>
          <p:cNvSpPr>
            <a:spLocks noGrp="1"/>
          </p:cNvSpPr>
          <p:nvPr>
            <p:ph idx="1"/>
          </p:nvPr>
        </p:nvSpPr>
        <p:spPr>
          <a:xfrm>
            <a:off x="4572001" y="2201958"/>
            <a:ext cx="6781800" cy="3900730"/>
          </a:xfrm>
        </p:spPr>
        <p:txBody>
          <a:bodyPr vert="horz" lIns="91440" tIns="45720" rIns="91440" bIns="45720" rtlCol="0" anchor="t">
            <a:normAutofit/>
          </a:bodyPr>
          <a:lstStyle/>
          <a:p>
            <a:pPr>
              <a:buNone/>
            </a:pPr>
            <a:r>
              <a:rPr lang="en-US" sz="2000" dirty="0">
                <a:ea typeface="+mn-lt"/>
                <a:cs typeface="+mn-lt"/>
              </a:rPr>
              <a:t> A technical feasibility study for temple flower management examines waste processing methods, composting, extraction techniques for soaps and fragrances, and the infrastructure required for recycling. It evaluates the practicality of these methods within the temple's resources and constraints.</a:t>
            </a:r>
          </a:p>
          <a:p>
            <a:pPr marL="0" indent="0">
              <a:buNone/>
            </a:pPr>
            <a:endParaRPr lang="en-US" sz="2000"/>
          </a:p>
        </p:txBody>
      </p:sp>
    </p:spTree>
    <p:extLst>
      <p:ext uri="{BB962C8B-B14F-4D97-AF65-F5344CB8AC3E}">
        <p14:creationId xmlns:p14="http://schemas.microsoft.com/office/powerpoint/2010/main" val="13469553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B05E716-D77F-AC72-65B2-C07FEC343E3E}"/>
            </a:ext>
          </a:extLst>
        </p:cNvPr>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F944E337-3E5D-4A1F-A5A1-2057F25B8A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DA50D69-7CF7-4844-B844-A2B821C77F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854"/>
            <a:ext cx="12192000" cy="6865854"/>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A8641AF-F8B8-E26C-21E6-80501565322C}"/>
              </a:ext>
            </a:extLst>
          </p:cNvPr>
          <p:cNvSpPr>
            <a:spLocks noGrp="1"/>
          </p:cNvSpPr>
          <p:nvPr>
            <p:ph type="title"/>
          </p:nvPr>
        </p:nvSpPr>
        <p:spPr>
          <a:xfrm>
            <a:off x="4572001" y="601744"/>
            <a:ext cx="6781800" cy="1338696"/>
          </a:xfrm>
        </p:spPr>
        <p:txBody>
          <a:bodyPr>
            <a:normAutofit/>
          </a:bodyPr>
          <a:lstStyle/>
          <a:p>
            <a:r>
              <a:rPr lang="en-US" dirty="0">
                <a:cs typeface="Calibri Light"/>
              </a:rPr>
              <a:t>Economic Feasibility Study </a:t>
            </a:r>
            <a:endParaRPr lang="en-US">
              <a:ea typeface="Calibri Light" panose="020F0302020204030204"/>
              <a:cs typeface="Calibri Light"/>
            </a:endParaRPr>
          </a:p>
        </p:txBody>
      </p:sp>
      <p:pic>
        <p:nvPicPr>
          <p:cNvPr id="5" name="Picture 4" descr="Economy Wallpapers - Top Free Economy Backgrounds - WallpaperAccess">
            <a:extLst>
              <a:ext uri="{FF2B5EF4-FFF2-40B4-BE49-F238E27FC236}">
                <a16:creationId xmlns:a16="http://schemas.microsoft.com/office/drawing/2014/main" id="{99F2B70B-A94D-82ED-9E9D-78771AE243DF}"/>
              </a:ext>
            </a:extLst>
          </p:cNvPr>
          <p:cNvPicPr>
            <a:picLocks noChangeAspect="1"/>
          </p:cNvPicPr>
          <p:nvPr/>
        </p:nvPicPr>
        <p:blipFill rotWithShape="1">
          <a:blip r:embed="rId2"/>
          <a:srcRect l="34602" r="34602"/>
          <a:stretch/>
        </p:blipFill>
        <p:spPr>
          <a:xfrm>
            <a:off x="20" y="10"/>
            <a:ext cx="3754739" cy="6857990"/>
          </a:xfrm>
          <a:custGeom>
            <a:avLst/>
            <a:gdLst/>
            <a:ahLst/>
            <a:cxnLst/>
            <a:rect l="l" t="t" r="r" b="b"/>
            <a:pathLst>
              <a:path w="3754759" h="6858000">
                <a:moveTo>
                  <a:pt x="0" y="0"/>
                </a:moveTo>
                <a:lnTo>
                  <a:pt x="3405358" y="0"/>
                </a:lnTo>
                <a:lnTo>
                  <a:pt x="3406298" y="5103"/>
                </a:lnTo>
                <a:cubicBezTo>
                  <a:pt x="3408705" y="9272"/>
                  <a:pt x="3410993" y="13534"/>
                  <a:pt x="3408744" y="22806"/>
                </a:cubicBezTo>
                <a:cubicBezTo>
                  <a:pt x="3398212" y="18869"/>
                  <a:pt x="3412504" y="58782"/>
                  <a:pt x="3403554" y="60481"/>
                </a:cubicBezTo>
                <a:cubicBezTo>
                  <a:pt x="3417198" y="75379"/>
                  <a:pt x="3401704" y="83956"/>
                  <a:pt x="3406685" y="104437"/>
                </a:cubicBezTo>
                <a:cubicBezTo>
                  <a:pt x="3412035" y="113935"/>
                  <a:pt x="3413215" y="120918"/>
                  <a:pt x="3408439" y="130745"/>
                </a:cubicBezTo>
                <a:cubicBezTo>
                  <a:pt x="3434362" y="174436"/>
                  <a:pt x="3410826" y="157826"/>
                  <a:pt x="3422002" y="199353"/>
                </a:cubicBezTo>
                <a:cubicBezTo>
                  <a:pt x="3433366" y="235046"/>
                  <a:pt x="3441595" y="275734"/>
                  <a:pt x="3466217" y="309590"/>
                </a:cubicBezTo>
                <a:cubicBezTo>
                  <a:pt x="3473022" y="315692"/>
                  <a:pt x="3476249" y="331335"/>
                  <a:pt x="3473425" y="344525"/>
                </a:cubicBezTo>
                <a:cubicBezTo>
                  <a:pt x="3472938" y="346792"/>
                  <a:pt x="3472286" y="348904"/>
                  <a:pt x="3471491" y="350788"/>
                </a:cubicBezTo>
                <a:cubicBezTo>
                  <a:pt x="3476473" y="380853"/>
                  <a:pt x="3497528" y="490678"/>
                  <a:pt x="3503314" y="524915"/>
                </a:cubicBezTo>
                <a:cubicBezTo>
                  <a:pt x="3495110" y="528110"/>
                  <a:pt x="3511009" y="544789"/>
                  <a:pt x="3506208" y="556205"/>
                </a:cubicBezTo>
                <a:cubicBezTo>
                  <a:pt x="3501906" y="564424"/>
                  <a:pt x="3505727" y="571402"/>
                  <a:pt x="3506503" y="579730"/>
                </a:cubicBezTo>
                <a:cubicBezTo>
                  <a:pt x="3503352" y="590904"/>
                  <a:pt x="3511763" y="626437"/>
                  <a:pt x="3516997" y="635552"/>
                </a:cubicBezTo>
                <a:cubicBezTo>
                  <a:pt x="3534688" y="657082"/>
                  <a:pt x="3524838" y="708447"/>
                  <a:pt x="3538464" y="726388"/>
                </a:cubicBezTo>
                <a:cubicBezTo>
                  <a:pt x="3540659" y="733032"/>
                  <a:pt x="3541735" y="739585"/>
                  <a:pt x="3542115" y="746049"/>
                </a:cubicBezTo>
                <a:lnTo>
                  <a:pt x="3541598" y="764218"/>
                </a:lnTo>
                <a:lnTo>
                  <a:pt x="3538294" y="769538"/>
                </a:lnTo>
                <a:lnTo>
                  <a:pt x="3539714" y="780556"/>
                </a:lnTo>
                <a:lnTo>
                  <a:pt x="3539328" y="783752"/>
                </a:lnTo>
                <a:cubicBezTo>
                  <a:pt x="3538575" y="789859"/>
                  <a:pt x="3537953" y="795880"/>
                  <a:pt x="3537882" y="801812"/>
                </a:cubicBezTo>
                <a:cubicBezTo>
                  <a:pt x="3555332" y="793164"/>
                  <a:pt x="3540143" y="850853"/>
                  <a:pt x="3553763" y="833773"/>
                </a:cubicBezTo>
                <a:cubicBezTo>
                  <a:pt x="3556400" y="864868"/>
                  <a:pt x="3568671" y="840452"/>
                  <a:pt x="3557696" y="878520"/>
                </a:cubicBezTo>
                <a:cubicBezTo>
                  <a:pt x="3574636" y="926170"/>
                  <a:pt x="3572932" y="1002669"/>
                  <a:pt x="3596902" y="1039468"/>
                </a:cubicBezTo>
                <a:cubicBezTo>
                  <a:pt x="3588227" y="1035176"/>
                  <a:pt x="3582669" y="1055878"/>
                  <a:pt x="3587550" y="1069793"/>
                </a:cubicBezTo>
                <a:cubicBezTo>
                  <a:pt x="3553603" y="1054905"/>
                  <a:pt x="3620138" y="1124159"/>
                  <a:pt x="3598129" y="1137690"/>
                </a:cubicBezTo>
                <a:cubicBezTo>
                  <a:pt x="3619154" y="1137277"/>
                  <a:pt x="3657845" y="1198819"/>
                  <a:pt x="3642072" y="1229443"/>
                </a:cubicBezTo>
                <a:cubicBezTo>
                  <a:pt x="3648492" y="1274612"/>
                  <a:pt x="3667414" y="1305895"/>
                  <a:pt x="3662799" y="1353804"/>
                </a:cubicBezTo>
                <a:cubicBezTo>
                  <a:pt x="3665680" y="1355144"/>
                  <a:pt x="3668149" y="1357448"/>
                  <a:pt x="3670319" y="1360420"/>
                </a:cubicBezTo>
                <a:lnTo>
                  <a:pt x="3675717" y="1370453"/>
                </a:lnTo>
                <a:lnTo>
                  <a:pt x="3675458" y="1372456"/>
                </a:lnTo>
                <a:cubicBezTo>
                  <a:pt x="3675775" y="1380261"/>
                  <a:pt x="3677154" y="1384198"/>
                  <a:pt x="3678998" y="1386422"/>
                </a:cubicBezTo>
                <a:lnTo>
                  <a:pt x="3681613" y="1387932"/>
                </a:lnTo>
                <a:lnTo>
                  <a:pt x="3684619" y="1397028"/>
                </a:lnTo>
                <a:lnTo>
                  <a:pt x="3692094" y="1413643"/>
                </a:lnTo>
                <a:lnTo>
                  <a:pt x="3692036" y="1417975"/>
                </a:lnTo>
                <a:lnTo>
                  <a:pt x="3701043" y="1444940"/>
                </a:lnTo>
                <a:lnTo>
                  <a:pt x="3700474" y="1445893"/>
                </a:lnTo>
                <a:cubicBezTo>
                  <a:pt x="3699407" y="1448641"/>
                  <a:pt x="3699006" y="1451835"/>
                  <a:pt x="3699990" y="1456030"/>
                </a:cubicBezTo>
                <a:cubicBezTo>
                  <a:pt x="3688343" y="1458099"/>
                  <a:pt x="3696713" y="1461887"/>
                  <a:pt x="3700642" y="1474079"/>
                </a:cubicBezTo>
                <a:cubicBezTo>
                  <a:pt x="3683431" y="1480016"/>
                  <a:pt x="3700716" y="1509516"/>
                  <a:pt x="3693587" y="1522890"/>
                </a:cubicBezTo>
                <a:cubicBezTo>
                  <a:pt x="3696861" y="1531716"/>
                  <a:pt x="3700010" y="1541157"/>
                  <a:pt x="3702900" y="1551068"/>
                </a:cubicBezTo>
                <a:lnTo>
                  <a:pt x="3708038" y="1631578"/>
                </a:lnTo>
                <a:lnTo>
                  <a:pt x="3698097" y="1716642"/>
                </a:lnTo>
                <a:cubicBezTo>
                  <a:pt x="3699314" y="1747867"/>
                  <a:pt x="3695412" y="1775147"/>
                  <a:pt x="3700384" y="1801382"/>
                </a:cubicBezTo>
                <a:cubicBezTo>
                  <a:pt x="3696845" y="1812311"/>
                  <a:pt x="3695699" y="1822504"/>
                  <a:pt x="3702257" y="1832013"/>
                </a:cubicBezTo>
                <a:cubicBezTo>
                  <a:pt x="3701651" y="1861238"/>
                  <a:pt x="3693313" y="1868713"/>
                  <a:pt x="3700986" y="1886838"/>
                </a:cubicBezTo>
                <a:cubicBezTo>
                  <a:pt x="3687741" y="1903887"/>
                  <a:pt x="3693148" y="1904594"/>
                  <a:pt x="3697545" y="1912087"/>
                </a:cubicBezTo>
                <a:lnTo>
                  <a:pt x="3697885" y="1913171"/>
                </a:lnTo>
                <a:lnTo>
                  <a:pt x="3695987" y="1915505"/>
                </a:lnTo>
                <a:lnTo>
                  <a:pt x="3695284" y="1920179"/>
                </a:lnTo>
                <a:lnTo>
                  <a:pt x="3696499" y="1932787"/>
                </a:lnTo>
                <a:lnTo>
                  <a:pt x="3697473" y="1937503"/>
                </a:lnTo>
                <a:cubicBezTo>
                  <a:pt x="3697953" y="1940760"/>
                  <a:pt x="3698023" y="1942937"/>
                  <a:pt x="3697799" y="1944457"/>
                </a:cubicBezTo>
                <a:lnTo>
                  <a:pt x="3697642" y="1944638"/>
                </a:lnTo>
                <a:lnTo>
                  <a:pt x="3698268" y="1951136"/>
                </a:lnTo>
                <a:cubicBezTo>
                  <a:pt x="3699704" y="1962083"/>
                  <a:pt x="3701457" y="1972719"/>
                  <a:pt x="3703418" y="1982828"/>
                </a:cubicBezTo>
                <a:cubicBezTo>
                  <a:pt x="3694620" y="1991887"/>
                  <a:pt x="3707345" y="2028973"/>
                  <a:pt x="3689767" y="2025705"/>
                </a:cubicBezTo>
                <a:cubicBezTo>
                  <a:pt x="3691896" y="2039367"/>
                  <a:pt x="3699517" y="2047321"/>
                  <a:pt x="3687894" y="2043252"/>
                </a:cubicBezTo>
                <a:cubicBezTo>
                  <a:pt x="3688268" y="2047766"/>
                  <a:pt x="3687435" y="2050599"/>
                  <a:pt x="3686015" y="2052668"/>
                </a:cubicBezTo>
                <a:lnTo>
                  <a:pt x="3685329" y="2053280"/>
                </a:lnTo>
                <a:lnTo>
                  <a:pt x="3690348" y="2083660"/>
                </a:lnTo>
                <a:lnTo>
                  <a:pt x="3689688" y="2087758"/>
                </a:lnTo>
                <a:lnTo>
                  <a:pt x="3694656" y="2107476"/>
                </a:lnTo>
                <a:lnTo>
                  <a:pt x="3696317" y="2117709"/>
                </a:lnTo>
                <a:lnTo>
                  <a:pt x="3698652" y="2120508"/>
                </a:lnTo>
                <a:cubicBezTo>
                  <a:pt x="3700138" y="2123582"/>
                  <a:pt x="3700933" y="2128051"/>
                  <a:pt x="3700157" y="2135655"/>
                </a:cubicBezTo>
                <a:lnTo>
                  <a:pt x="3699626" y="2137431"/>
                </a:lnTo>
                <a:lnTo>
                  <a:pt x="3703486" y="2149795"/>
                </a:lnTo>
                <a:cubicBezTo>
                  <a:pt x="3705184" y="2153754"/>
                  <a:pt x="3707268" y="2157232"/>
                  <a:pt x="3709885" y="2160002"/>
                </a:cubicBezTo>
                <a:cubicBezTo>
                  <a:pt x="3698737" y="2203287"/>
                  <a:pt x="3712805" y="2242927"/>
                  <a:pt x="3712777" y="2289319"/>
                </a:cubicBezTo>
                <a:cubicBezTo>
                  <a:pt x="3693169" y="2310331"/>
                  <a:pt x="3722276" y="2389074"/>
                  <a:pt x="3742794" y="2399589"/>
                </a:cubicBezTo>
                <a:cubicBezTo>
                  <a:pt x="3725319" y="2400703"/>
                  <a:pt x="3751962" y="2457534"/>
                  <a:pt x="3753311" y="2472464"/>
                </a:cubicBezTo>
                <a:cubicBezTo>
                  <a:pt x="3753760" y="2477441"/>
                  <a:pt x="3751399" y="2477762"/>
                  <a:pt x="3743656" y="2469811"/>
                </a:cubicBezTo>
                <a:cubicBezTo>
                  <a:pt x="3746474" y="2485608"/>
                  <a:pt x="3738186" y="2502460"/>
                  <a:pt x="3730339" y="2493869"/>
                </a:cubicBezTo>
                <a:cubicBezTo>
                  <a:pt x="3748556" y="2541387"/>
                  <a:pt x="3736267" y="2613433"/>
                  <a:pt x="3746134" y="2667651"/>
                </a:cubicBezTo>
                <a:cubicBezTo>
                  <a:pt x="3730160" y="2698252"/>
                  <a:pt x="3745496" y="2681337"/>
                  <a:pt x="3743743" y="2712354"/>
                </a:cubicBezTo>
                <a:cubicBezTo>
                  <a:pt x="3759373" y="2703131"/>
                  <a:pt x="3736572" y="2750256"/>
                  <a:pt x="3754759" y="2751060"/>
                </a:cubicBezTo>
                <a:cubicBezTo>
                  <a:pt x="3753864" y="2756679"/>
                  <a:pt x="3752424" y="2762098"/>
                  <a:pt x="3750841" y="2767527"/>
                </a:cubicBezTo>
                <a:lnTo>
                  <a:pt x="3750021" y="2770377"/>
                </a:lnTo>
                <a:lnTo>
                  <a:pt x="3749874" y="2781617"/>
                </a:lnTo>
                <a:lnTo>
                  <a:pt x="3745916" y="2784975"/>
                </a:lnTo>
                <a:lnTo>
                  <a:pt x="3742888" y="2802030"/>
                </a:lnTo>
                <a:cubicBezTo>
                  <a:pt x="3742360" y="2808388"/>
                  <a:pt x="3742498" y="2815196"/>
                  <a:pt x="3743710" y="2822667"/>
                </a:cubicBezTo>
                <a:cubicBezTo>
                  <a:pt x="3751787" y="2840797"/>
                  <a:pt x="3744398" y="2870002"/>
                  <a:pt x="3746201" y="2896003"/>
                </a:cubicBezTo>
                <a:lnTo>
                  <a:pt x="3749006" y="2907846"/>
                </a:lnTo>
                <a:lnTo>
                  <a:pt x="3747206" y="2947037"/>
                </a:lnTo>
                <a:cubicBezTo>
                  <a:pt x="3747030" y="2958176"/>
                  <a:pt x="3747214" y="2969719"/>
                  <a:pt x="3748070" y="2981841"/>
                </a:cubicBezTo>
                <a:lnTo>
                  <a:pt x="3750937" y="3004278"/>
                </a:lnTo>
                <a:lnTo>
                  <a:pt x="3749761" y="3010254"/>
                </a:lnTo>
                <a:cubicBezTo>
                  <a:pt x="3750425" y="3020530"/>
                  <a:pt x="3756245" y="3033889"/>
                  <a:pt x="3749923" y="3032983"/>
                </a:cubicBezTo>
                <a:lnTo>
                  <a:pt x="3752658" y="3044429"/>
                </a:lnTo>
                <a:lnTo>
                  <a:pt x="3748217" y="3056076"/>
                </a:lnTo>
                <a:cubicBezTo>
                  <a:pt x="3747117" y="3057381"/>
                  <a:pt x="3745928" y="3058381"/>
                  <a:pt x="3744691" y="3059042"/>
                </a:cubicBezTo>
                <a:lnTo>
                  <a:pt x="3747123" y="3075102"/>
                </a:lnTo>
                <a:lnTo>
                  <a:pt x="3744190" y="3088509"/>
                </a:lnTo>
                <a:lnTo>
                  <a:pt x="3747093" y="3099930"/>
                </a:lnTo>
                <a:lnTo>
                  <a:pt x="3746799" y="3104743"/>
                </a:lnTo>
                <a:lnTo>
                  <a:pt x="3745610" y="3116729"/>
                </a:lnTo>
                <a:cubicBezTo>
                  <a:pt x="3744666" y="3122891"/>
                  <a:pt x="3743503" y="3129792"/>
                  <a:pt x="3742676" y="3137453"/>
                </a:cubicBezTo>
                <a:lnTo>
                  <a:pt x="3742441" y="3143884"/>
                </a:lnTo>
                <a:lnTo>
                  <a:pt x="3737104" y="3158122"/>
                </a:lnTo>
                <a:cubicBezTo>
                  <a:pt x="3733050" y="3168490"/>
                  <a:pt x="3730374" y="3176626"/>
                  <a:pt x="3733275" y="3185367"/>
                </a:cubicBezTo>
                <a:cubicBezTo>
                  <a:pt x="3728135" y="3200760"/>
                  <a:pt x="3712176" y="3212117"/>
                  <a:pt x="3717639" y="3233769"/>
                </a:cubicBezTo>
                <a:cubicBezTo>
                  <a:pt x="3709851" y="3227497"/>
                  <a:pt x="3717920" y="3258095"/>
                  <a:pt x="3710433" y="3262123"/>
                </a:cubicBezTo>
                <a:cubicBezTo>
                  <a:pt x="3704342" y="3264110"/>
                  <a:pt x="3705370" y="3273856"/>
                  <a:pt x="3703458" y="3281408"/>
                </a:cubicBezTo>
                <a:cubicBezTo>
                  <a:pt x="3697412" y="3287020"/>
                  <a:pt x="3693483" y="3324746"/>
                  <a:pt x="3695027" y="3337739"/>
                </a:cubicBezTo>
                <a:cubicBezTo>
                  <a:pt x="3703095" y="3374177"/>
                  <a:pt x="3679154" y="3404974"/>
                  <a:pt x="3684951" y="3434139"/>
                </a:cubicBezTo>
                <a:cubicBezTo>
                  <a:pt x="3684732" y="3441861"/>
                  <a:pt x="3683615" y="3448308"/>
                  <a:pt x="3681946" y="3453928"/>
                </a:cubicBezTo>
                <a:lnTo>
                  <a:pt x="3675939" y="3468021"/>
                </a:lnTo>
                <a:cubicBezTo>
                  <a:pt x="3674480" y="3468264"/>
                  <a:pt x="3673022" y="3468506"/>
                  <a:pt x="3671563" y="3468748"/>
                </a:cubicBezTo>
                <a:lnTo>
                  <a:pt x="3669360" y="3479164"/>
                </a:lnTo>
                <a:lnTo>
                  <a:pt x="3668060" y="3481325"/>
                </a:lnTo>
                <a:cubicBezTo>
                  <a:pt x="3665560" y="3485437"/>
                  <a:pt x="3663197" y="3489622"/>
                  <a:pt x="3661315" y="3494328"/>
                </a:cubicBezTo>
                <a:cubicBezTo>
                  <a:pt x="3678446" y="3506175"/>
                  <a:pt x="3648136" y="3536311"/>
                  <a:pt x="3664679" y="3537226"/>
                </a:cubicBezTo>
                <a:cubicBezTo>
                  <a:pt x="3657322" y="3565147"/>
                  <a:pt x="3674997" y="3558694"/>
                  <a:pt x="3654205" y="3577551"/>
                </a:cubicBezTo>
                <a:cubicBezTo>
                  <a:pt x="3653633" y="3634248"/>
                  <a:pt x="3628736" y="3694092"/>
                  <a:pt x="3637325" y="3749618"/>
                </a:cubicBezTo>
                <a:cubicBezTo>
                  <a:pt x="3631446" y="3736800"/>
                  <a:pt x="3620480" y="3747498"/>
                  <a:pt x="3620258" y="3763981"/>
                </a:cubicBezTo>
                <a:cubicBezTo>
                  <a:pt x="3596667" y="3715365"/>
                  <a:pt x="3630603" y="3842969"/>
                  <a:pt x="3608193" y="3830141"/>
                </a:cubicBezTo>
                <a:cubicBezTo>
                  <a:pt x="3625759" y="3852486"/>
                  <a:pt x="3638965" y="3943841"/>
                  <a:pt x="3616479" y="3951521"/>
                </a:cubicBezTo>
                <a:cubicBezTo>
                  <a:pt x="3607940" y="3994867"/>
                  <a:pt x="3614033" y="4040502"/>
                  <a:pt x="3595498" y="4074157"/>
                </a:cubicBezTo>
                <a:cubicBezTo>
                  <a:pt x="3597477" y="4078342"/>
                  <a:pt x="3598819" y="4082864"/>
                  <a:pt x="3599706" y="4087599"/>
                </a:cubicBezTo>
                <a:lnTo>
                  <a:pt x="3601103" y="4101515"/>
                </a:lnTo>
                <a:lnTo>
                  <a:pt x="3600274" y="4102849"/>
                </a:lnTo>
                <a:cubicBezTo>
                  <a:pt x="3598143" y="4109482"/>
                  <a:pt x="3598077" y="4114144"/>
                  <a:pt x="3598925" y="4117926"/>
                </a:cubicBezTo>
                <a:lnTo>
                  <a:pt x="3600630" y="4121966"/>
                </a:lnTo>
                <a:lnTo>
                  <a:pt x="3600331" y="4132543"/>
                </a:lnTo>
                <a:lnTo>
                  <a:pt x="3601432" y="4154003"/>
                </a:lnTo>
                <a:lnTo>
                  <a:pt x="3600054" y="4157433"/>
                </a:lnTo>
                <a:lnTo>
                  <a:pt x="3599248" y="4188888"/>
                </a:lnTo>
                <a:cubicBezTo>
                  <a:pt x="3598993" y="4188940"/>
                  <a:pt x="3598738" y="4188992"/>
                  <a:pt x="3598484" y="4189044"/>
                </a:cubicBezTo>
                <a:cubicBezTo>
                  <a:pt x="3596754" y="4190111"/>
                  <a:pt x="3595443" y="4192250"/>
                  <a:pt x="3594971" y="4196698"/>
                </a:cubicBezTo>
                <a:cubicBezTo>
                  <a:pt x="3584674" y="4185805"/>
                  <a:pt x="3590455" y="4197885"/>
                  <a:pt x="3589971" y="4211958"/>
                </a:cubicBezTo>
                <a:cubicBezTo>
                  <a:pt x="3573870" y="4198179"/>
                  <a:pt x="3579156" y="4240607"/>
                  <a:pt x="3569135" y="4243705"/>
                </a:cubicBezTo>
                <a:cubicBezTo>
                  <a:pt x="3569142" y="4254351"/>
                  <a:pt x="3568856" y="4265362"/>
                  <a:pt x="3568210" y="4276468"/>
                </a:cubicBezTo>
                <a:lnTo>
                  <a:pt x="3567613" y="4282925"/>
                </a:lnTo>
                <a:cubicBezTo>
                  <a:pt x="3567553" y="4282949"/>
                  <a:pt x="3567492" y="4282974"/>
                  <a:pt x="3567432" y="4282999"/>
                </a:cubicBezTo>
                <a:cubicBezTo>
                  <a:pt x="3566940" y="4284280"/>
                  <a:pt x="3566607" y="4286359"/>
                  <a:pt x="3566464" y="4289697"/>
                </a:cubicBezTo>
                <a:lnTo>
                  <a:pt x="3566526" y="4294698"/>
                </a:lnTo>
                <a:lnTo>
                  <a:pt x="3565367" y="4307225"/>
                </a:lnTo>
                <a:lnTo>
                  <a:pt x="3563841" y="4311164"/>
                </a:lnTo>
                <a:lnTo>
                  <a:pt x="3561610" y="4312189"/>
                </a:lnTo>
                <a:lnTo>
                  <a:pt x="3561734" y="4313408"/>
                </a:lnTo>
                <a:cubicBezTo>
                  <a:pt x="3564537" y="4323096"/>
                  <a:pt x="3569544" y="4327053"/>
                  <a:pt x="3553832" y="4334910"/>
                </a:cubicBezTo>
                <a:cubicBezTo>
                  <a:pt x="3557797" y="4356533"/>
                  <a:pt x="3548502" y="4358433"/>
                  <a:pt x="3542564" y="4385380"/>
                </a:cubicBezTo>
                <a:cubicBezTo>
                  <a:pt x="3547050" y="4398267"/>
                  <a:pt x="3544091" y="4407098"/>
                  <a:pt x="3538724" y="4415150"/>
                </a:cubicBezTo>
                <a:cubicBezTo>
                  <a:pt x="3538633" y="4442707"/>
                  <a:pt x="3529920" y="4465824"/>
                  <a:pt x="3525348" y="4495753"/>
                </a:cubicBezTo>
                <a:cubicBezTo>
                  <a:pt x="3529387" y="4530212"/>
                  <a:pt x="3514579" y="4543935"/>
                  <a:pt x="3509749" y="4575934"/>
                </a:cubicBezTo>
                <a:cubicBezTo>
                  <a:pt x="3519579" y="4606914"/>
                  <a:pt x="3496418" y="4596497"/>
                  <a:pt x="3489779" y="4611927"/>
                </a:cubicBezTo>
                <a:lnTo>
                  <a:pt x="3488856" y="4616508"/>
                </a:lnTo>
                <a:lnTo>
                  <a:pt x="3489486" y="4629163"/>
                </a:lnTo>
                <a:lnTo>
                  <a:pt x="3490242" y="4633947"/>
                </a:lnTo>
                <a:cubicBezTo>
                  <a:pt x="3490570" y="4637233"/>
                  <a:pt x="3490539" y="4639406"/>
                  <a:pt x="3490244" y="4640894"/>
                </a:cubicBezTo>
                <a:lnTo>
                  <a:pt x="3490078" y="4641059"/>
                </a:lnTo>
                <a:lnTo>
                  <a:pt x="3490403" y="4647582"/>
                </a:lnTo>
                <a:cubicBezTo>
                  <a:pt x="3491330" y="4658608"/>
                  <a:pt x="3492590" y="4669354"/>
                  <a:pt x="3494082" y="4679601"/>
                </a:cubicBezTo>
                <a:cubicBezTo>
                  <a:pt x="3484854" y="4687754"/>
                  <a:pt x="3495864" y="4725869"/>
                  <a:pt x="3478421" y="4720918"/>
                </a:cubicBezTo>
                <a:cubicBezTo>
                  <a:pt x="3479918" y="4734712"/>
                  <a:pt x="3487176" y="4743359"/>
                  <a:pt x="3475730" y="4738188"/>
                </a:cubicBezTo>
                <a:cubicBezTo>
                  <a:pt x="3475894" y="4742712"/>
                  <a:pt x="3474928" y="4745450"/>
                  <a:pt x="3473409" y="4747368"/>
                </a:cubicBezTo>
                <a:lnTo>
                  <a:pt x="3472696" y="4747913"/>
                </a:lnTo>
                <a:lnTo>
                  <a:pt x="3476304" y="4778609"/>
                </a:lnTo>
                <a:lnTo>
                  <a:pt x="3475454" y="4782623"/>
                </a:lnTo>
                <a:lnTo>
                  <a:pt x="3479507" y="4802712"/>
                </a:lnTo>
                <a:lnTo>
                  <a:pt x="3480695" y="4813049"/>
                </a:lnTo>
                <a:lnTo>
                  <a:pt x="3482902" y="4816057"/>
                </a:lnTo>
                <a:cubicBezTo>
                  <a:pt x="3484247" y="4819259"/>
                  <a:pt x="3484834" y="4823783"/>
                  <a:pt x="3483703" y="4831270"/>
                </a:cubicBezTo>
                <a:lnTo>
                  <a:pt x="3483090" y="4832984"/>
                </a:lnTo>
                <a:lnTo>
                  <a:pt x="3486378" y="4845654"/>
                </a:lnTo>
                <a:cubicBezTo>
                  <a:pt x="3487893" y="4849755"/>
                  <a:pt x="3489817" y="4853416"/>
                  <a:pt x="3492309" y="4856425"/>
                </a:cubicBezTo>
                <a:cubicBezTo>
                  <a:pt x="3479133" y="4898390"/>
                  <a:pt x="3491371" y="4939174"/>
                  <a:pt x="3489182" y="4985308"/>
                </a:cubicBezTo>
                <a:cubicBezTo>
                  <a:pt x="3492413" y="5037202"/>
                  <a:pt x="3496839" y="5073159"/>
                  <a:pt x="3498182" y="5107346"/>
                </a:cubicBezTo>
                <a:cubicBezTo>
                  <a:pt x="3500266" y="5123329"/>
                  <a:pt x="3506680" y="5240376"/>
                  <a:pt x="3499225" y="5231073"/>
                </a:cubicBezTo>
                <a:cubicBezTo>
                  <a:pt x="3515247" y="5280090"/>
                  <a:pt x="3497607" y="5309911"/>
                  <a:pt x="3504960" y="5364785"/>
                </a:cubicBezTo>
                <a:cubicBezTo>
                  <a:pt x="3487546" y="5393671"/>
                  <a:pt x="3503686" y="5378336"/>
                  <a:pt x="3500486" y="5409009"/>
                </a:cubicBezTo>
                <a:cubicBezTo>
                  <a:pt x="3516561" y="5401350"/>
                  <a:pt x="3491544" y="5446009"/>
                  <a:pt x="3509710" y="5448570"/>
                </a:cubicBezTo>
                <a:cubicBezTo>
                  <a:pt x="3508555" y="5454072"/>
                  <a:pt x="3506859" y="5459319"/>
                  <a:pt x="3505022" y="5464568"/>
                </a:cubicBezTo>
                <a:lnTo>
                  <a:pt x="3504070" y="5467320"/>
                </a:lnTo>
                <a:lnTo>
                  <a:pt x="3503399" y="5478483"/>
                </a:lnTo>
                <a:lnTo>
                  <a:pt x="3499281" y="5481443"/>
                </a:lnTo>
                <a:lnTo>
                  <a:pt x="3499047" y="5616712"/>
                </a:lnTo>
                <a:cubicBezTo>
                  <a:pt x="3502347" y="5628424"/>
                  <a:pt x="3503819" y="5666768"/>
                  <a:pt x="3498775" y="5675291"/>
                </a:cubicBezTo>
                <a:cubicBezTo>
                  <a:pt x="3497984" y="5683547"/>
                  <a:pt x="3500335" y="5692400"/>
                  <a:pt x="3494739" y="5697458"/>
                </a:cubicBezTo>
                <a:cubicBezTo>
                  <a:pt x="3492180" y="5715432"/>
                  <a:pt x="3486290" y="5756597"/>
                  <a:pt x="3483423" y="5783137"/>
                </a:cubicBezTo>
                <a:cubicBezTo>
                  <a:pt x="3491452" y="5796973"/>
                  <a:pt x="3477643" y="5819988"/>
                  <a:pt x="3477532" y="5856699"/>
                </a:cubicBezTo>
                <a:cubicBezTo>
                  <a:pt x="3486776" y="5871818"/>
                  <a:pt x="3477340" y="5881447"/>
                  <a:pt x="3490032" y="5910638"/>
                </a:cubicBezTo>
                <a:cubicBezTo>
                  <a:pt x="3488930" y="5911913"/>
                  <a:pt x="3487924" y="5913488"/>
                  <a:pt x="3487046" y="5915313"/>
                </a:cubicBezTo>
                <a:cubicBezTo>
                  <a:pt x="3481941" y="5925917"/>
                  <a:pt x="3482137" y="5942505"/>
                  <a:pt x="3487484" y="5952365"/>
                </a:cubicBezTo>
                <a:cubicBezTo>
                  <a:pt x="3504666" y="5999029"/>
                  <a:pt x="3505019" y="6042078"/>
                  <a:pt x="3509266" y="6082373"/>
                </a:cubicBezTo>
                <a:cubicBezTo>
                  <a:pt x="3512265" y="6128005"/>
                  <a:pt x="3492950" y="6098121"/>
                  <a:pt x="3509564" y="6154771"/>
                </a:cubicBezTo>
                <a:cubicBezTo>
                  <a:pt x="3503223" y="6161045"/>
                  <a:pt x="3503062" y="6168289"/>
                  <a:pt x="3506404" y="6180433"/>
                </a:cubicBezTo>
                <a:cubicBezTo>
                  <a:pt x="3507378" y="6202614"/>
                  <a:pt x="3491084" y="6201180"/>
                  <a:pt x="3501312" y="6223427"/>
                </a:cubicBezTo>
                <a:cubicBezTo>
                  <a:pt x="3492497" y="6219559"/>
                  <a:pt x="3498753" y="6265580"/>
                  <a:pt x="3489469" y="6255476"/>
                </a:cubicBezTo>
                <a:cubicBezTo>
                  <a:pt x="3481791" y="6270065"/>
                  <a:pt x="3495037" y="6276996"/>
                  <a:pt x="3488398" y="6291462"/>
                </a:cubicBezTo>
                <a:cubicBezTo>
                  <a:pt x="3487099" y="6307679"/>
                  <a:pt x="3497555" y="6282019"/>
                  <a:pt x="3498547" y="6299935"/>
                </a:cubicBezTo>
                <a:cubicBezTo>
                  <a:pt x="3498173" y="6321676"/>
                  <a:pt x="3514193" y="6321381"/>
                  <a:pt x="3494028" y="6338390"/>
                </a:cubicBezTo>
                <a:lnTo>
                  <a:pt x="3486030" y="6396716"/>
                </a:lnTo>
                <a:cubicBezTo>
                  <a:pt x="3491309" y="6409668"/>
                  <a:pt x="3488928" y="6420134"/>
                  <a:pt x="3484103" y="6430386"/>
                </a:cubicBezTo>
                <a:cubicBezTo>
                  <a:pt x="3485763" y="6460632"/>
                  <a:pt x="3478568" y="6488285"/>
                  <a:pt x="3475922" y="6522318"/>
                </a:cubicBezTo>
                <a:cubicBezTo>
                  <a:pt x="3482128" y="6559051"/>
                  <a:pt x="3468277" y="6578006"/>
                  <a:pt x="3465506" y="6614374"/>
                </a:cubicBezTo>
                <a:cubicBezTo>
                  <a:pt x="3478925" y="6650248"/>
                  <a:pt x="3446064" y="6638174"/>
                  <a:pt x="3446789" y="6668768"/>
                </a:cubicBezTo>
                <a:cubicBezTo>
                  <a:pt x="3458869" y="6718505"/>
                  <a:pt x="3435878" y="6667592"/>
                  <a:pt x="3439582" y="6744454"/>
                </a:cubicBezTo>
                <a:cubicBezTo>
                  <a:pt x="3441631" y="6748797"/>
                  <a:pt x="3439393" y="6758101"/>
                  <a:pt x="3436538" y="6757102"/>
                </a:cubicBezTo>
                <a:cubicBezTo>
                  <a:pt x="3437461" y="6773941"/>
                  <a:pt x="3420846" y="6822488"/>
                  <a:pt x="3424061" y="6846522"/>
                </a:cubicBezTo>
                <a:lnTo>
                  <a:pt x="3423032" y="6858000"/>
                </a:lnTo>
                <a:lnTo>
                  <a:pt x="0" y="6858000"/>
                </a:lnTo>
                <a:close/>
              </a:path>
            </a:pathLst>
          </a:custGeom>
        </p:spPr>
      </p:pic>
      <p:sp>
        <p:nvSpPr>
          <p:cNvPr id="3" name="Content Placeholder 2">
            <a:extLst>
              <a:ext uri="{FF2B5EF4-FFF2-40B4-BE49-F238E27FC236}">
                <a16:creationId xmlns:a16="http://schemas.microsoft.com/office/drawing/2014/main" id="{A3D54DC8-C0D8-66A2-76C9-5A26FCE98343}"/>
              </a:ext>
            </a:extLst>
          </p:cNvPr>
          <p:cNvSpPr>
            <a:spLocks noGrp="1"/>
          </p:cNvSpPr>
          <p:nvPr>
            <p:ph idx="1"/>
          </p:nvPr>
        </p:nvSpPr>
        <p:spPr>
          <a:xfrm>
            <a:off x="4572001" y="2201958"/>
            <a:ext cx="6781800" cy="3900730"/>
          </a:xfrm>
        </p:spPr>
        <p:txBody>
          <a:bodyPr vert="horz" lIns="91440" tIns="45720" rIns="91440" bIns="45720" rtlCol="0" anchor="t">
            <a:normAutofit/>
          </a:bodyPr>
          <a:lstStyle/>
          <a:p>
            <a:pPr>
              <a:buNone/>
            </a:pPr>
            <a:r>
              <a:rPr lang="en-US" sz="2000" dirty="0">
                <a:ea typeface="+mn-lt"/>
                <a:cs typeface="+mn-lt"/>
              </a:rPr>
              <a:t> Repurposing temple flower waste offers economic viability through the production of marketable products like soaps, incense sticks, and natural dyes. Composting generates cost-effective biofertilizers. These initiatives not only manage waste sustainably but also create revenue streams, fostering economic feasibility for temple flower management systems.</a:t>
            </a:r>
          </a:p>
          <a:p>
            <a:pPr marL="0" indent="0">
              <a:buNone/>
            </a:pPr>
            <a:endParaRPr lang="en-US" sz="2000"/>
          </a:p>
        </p:txBody>
      </p:sp>
    </p:spTree>
    <p:extLst>
      <p:ext uri="{BB962C8B-B14F-4D97-AF65-F5344CB8AC3E}">
        <p14:creationId xmlns:p14="http://schemas.microsoft.com/office/powerpoint/2010/main" val="34660181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DF9B26F-EC10-650A-40DE-6A523307DE01}"/>
            </a:ext>
          </a:extLst>
        </p:cNvPr>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F944E337-3E5D-4A1F-A5A1-2057F25B8A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4DA50D69-7CF7-4844-B844-A2B821C77F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854"/>
            <a:ext cx="12192000" cy="6865854"/>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0709601-063D-0C03-C82C-C583C00005BF}"/>
              </a:ext>
            </a:extLst>
          </p:cNvPr>
          <p:cNvSpPr>
            <a:spLocks noGrp="1"/>
          </p:cNvSpPr>
          <p:nvPr>
            <p:ph type="title"/>
          </p:nvPr>
        </p:nvSpPr>
        <p:spPr>
          <a:xfrm>
            <a:off x="4572001" y="601744"/>
            <a:ext cx="6781800" cy="1338696"/>
          </a:xfrm>
        </p:spPr>
        <p:txBody>
          <a:bodyPr>
            <a:normAutofit/>
          </a:bodyPr>
          <a:lstStyle/>
          <a:p>
            <a:r>
              <a:rPr lang="en-US" dirty="0">
                <a:cs typeface="Calibri Light"/>
              </a:rPr>
              <a:t>Operational Feasibility Study </a:t>
            </a:r>
            <a:endParaRPr lang="en-US" dirty="0">
              <a:ea typeface="Calibri Light" panose="020F0302020204030204"/>
              <a:cs typeface="Calibri Light"/>
            </a:endParaRPr>
          </a:p>
        </p:txBody>
      </p:sp>
      <p:pic>
        <p:nvPicPr>
          <p:cNvPr id="5" name="Picture 4" descr="Managing Operational Technology | Innovations to Manage OT">
            <a:extLst>
              <a:ext uri="{FF2B5EF4-FFF2-40B4-BE49-F238E27FC236}">
                <a16:creationId xmlns:a16="http://schemas.microsoft.com/office/drawing/2014/main" id="{88715204-0B6A-A76A-6023-C78A32A5FA5C}"/>
              </a:ext>
            </a:extLst>
          </p:cNvPr>
          <p:cNvPicPr>
            <a:picLocks noChangeAspect="1"/>
          </p:cNvPicPr>
          <p:nvPr/>
        </p:nvPicPr>
        <p:blipFill rotWithShape="1">
          <a:blip r:embed="rId2"/>
          <a:srcRect l="35272" r="35272"/>
          <a:stretch/>
        </p:blipFill>
        <p:spPr>
          <a:xfrm>
            <a:off x="20" y="10"/>
            <a:ext cx="3754739" cy="6857990"/>
          </a:xfrm>
          <a:custGeom>
            <a:avLst/>
            <a:gdLst/>
            <a:ahLst/>
            <a:cxnLst/>
            <a:rect l="l" t="t" r="r" b="b"/>
            <a:pathLst>
              <a:path w="3754759" h="6858000">
                <a:moveTo>
                  <a:pt x="0" y="0"/>
                </a:moveTo>
                <a:lnTo>
                  <a:pt x="3405358" y="0"/>
                </a:lnTo>
                <a:lnTo>
                  <a:pt x="3406298" y="5103"/>
                </a:lnTo>
                <a:cubicBezTo>
                  <a:pt x="3408705" y="9272"/>
                  <a:pt x="3410993" y="13534"/>
                  <a:pt x="3408744" y="22806"/>
                </a:cubicBezTo>
                <a:cubicBezTo>
                  <a:pt x="3398212" y="18869"/>
                  <a:pt x="3412504" y="58782"/>
                  <a:pt x="3403554" y="60481"/>
                </a:cubicBezTo>
                <a:cubicBezTo>
                  <a:pt x="3417198" y="75379"/>
                  <a:pt x="3401704" y="83956"/>
                  <a:pt x="3406685" y="104437"/>
                </a:cubicBezTo>
                <a:cubicBezTo>
                  <a:pt x="3412035" y="113935"/>
                  <a:pt x="3413215" y="120918"/>
                  <a:pt x="3408439" y="130745"/>
                </a:cubicBezTo>
                <a:cubicBezTo>
                  <a:pt x="3434362" y="174436"/>
                  <a:pt x="3410826" y="157826"/>
                  <a:pt x="3422002" y="199353"/>
                </a:cubicBezTo>
                <a:cubicBezTo>
                  <a:pt x="3433366" y="235046"/>
                  <a:pt x="3441595" y="275734"/>
                  <a:pt x="3466217" y="309590"/>
                </a:cubicBezTo>
                <a:cubicBezTo>
                  <a:pt x="3473022" y="315692"/>
                  <a:pt x="3476249" y="331335"/>
                  <a:pt x="3473425" y="344525"/>
                </a:cubicBezTo>
                <a:cubicBezTo>
                  <a:pt x="3472938" y="346792"/>
                  <a:pt x="3472286" y="348904"/>
                  <a:pt x="3471491" y="350788"/>
                </a:cubicBezTo>
                <a:cubicBezTo>
                  <a:pt x="3476473" y="380853"/>
                  <a:pt x="3497528" y="490678"/>
                  <a:pt x="3503314" y="524915"/>
                </a:cubicBezTo>
                <a:cubicBezTo>
                  <a:pt x="3495110" y="528110"/>
                  <a:pt x="3511009" y="544789"/>
                  <a:pt x="3506208" y="556205"/>
                </a:cubicBezTo>
                <a:cubicBezTo>
                  <a:pt x="3501906" y="564424"/>
                  <a:pt x="3505727" y="571402"/>
                  <a:pt x="3506503" y="579730"/>
                </a:cubicBezTo>
                <a:cubicBezTo>
                  <a:pt x="3503352" y="590904"/>
                  <a:pt x="3511763" y="626437"/>
                  <a:pt x="3516997" y="635552"/>
                </a:cubicBezTo>
                <a:cubicBezTo>
                  <a:pt x="3534688" y="657082"/>
                  <a:pt x="3524838" y="708447"/>
                  <a:pt x="3538464" y="726388"/>
                </a:cubicBezTo>
                <a:cubicBezTo>
                  <a:pt x="3540659" y="733032"/>
                  <a:pt x="3541735" y="739585"/>
                  <a:pt x="3542115" y="746049"/>
                </a:cubicBezTo>
                <a:lnTo>
                  <a:pt x="3541598" y="764218"/>
                </a:lnTo>
                <a:lnTo>
                  <a:pt x="3538294" y="769538"/>
                </a:lnTo>
                <a:lnTo>
                  <a:pt x="3539714" y="780556"/>
                </a:lnTo>
                <a:lnTo>
                  <a:pt x="3539328" y="783752"/>
                </a:lnTo>
                <a:cubicBezTo>
                  <a:pt x="3538575" y="789859"/>
                  <a:pt x="3537953" y="795880"/>
                  <a:pt x="3537882" y="801812"/>
                </a:cubicBezTo>
                <a:cubicBezTo>
                  <a:pt x="3555332" y="793164"/>
                  <a:pt x="3540143" y="850853"/>
                  <a:pt x="3553763" y="833773"/>
                </a:cubicBezTo>
                <a:cubicBezTo>
                  <a:pt x="3556400" y="864868"/>
                  <a:pt x="3568671" y="840452"/>
                  <a:pt x="3557696" y="878520"/>
                </a:cubicBezTo>
                <a:cubicBezTo>
                  <a:pt x="3574636" y="926170"/>
                  <a:pt x="3572932" y="1002669"/>
                  <a:pt x="3596902" y="1039468"/>
                </a:cubicBezTo>
                <a:cubicBezTo>
                  <a:pt x="3588227" y="1035176"/>
                  <a:pt x="3582669" y="1055878"/>
                  <a:pt x="3587550" y="1069793"/>
                </a:cubicBezTo>
                <a:cubicBezTo>
                  <a:pt x="3553603" y="1054905"/>
                  <a:pt x="3620138" y="1124159"/>
                  <a:pt x="3598129" y="1137690"/>
                </a:cubicBezTo>
                <a:cubicBezTo>
                  <a:pt x="3619154" y="1137277"/>
                  <a:pt x="3657845" y="1198819"/>
                  <a:pt x="3642072" y="1229443"/>
                </a:cubicBezTo>
                <a:cubicBezTo>
                  <a:pt x="3648492" y="1274612"/>
                  <a:pt x="3667414" y="1305895"/>
                  <a:pt x="3662799" y="1353804"/>
                </a:cubicBezTo>
                <a:cubicBezTo>
                  <a:pt x="3665680" y="1355144"/>
                  <a:pt x="3668149" y="1357448"/>
                  <a:pt x="3670319" y="1360420"/>
                </a:cubicBezTo>
                <a:lnTo>
                  <a:pt x="3675717" y="1370453"/>
                </a:lnTo>
                <a:lnTo>
                  <a:pt x="3675458" y="1372456"/>
                </a:lnTo>
                <a:cubicBezTo>
                  <a:pt x="3675775" y="1380261"/>
                  <a:pt x="3677154" y="1384198"/>
                  <a:pt x="3678998" y="1386422"/>
                </a:cubicBezTo>
                <a:lnTo>
                  <a:pt x="3681613" y="1387932"/>
                </a:lnTo>
                <a:lnTo>
                  <a:pt x="3684619" y="1397028"/>
                </a:lnTo>
                <a:lnTo>
                  <a:pt x="3692094" y="1413643"/>
                </a:lnTo>
                <a:lnTo>
                  <a:pt x="3692036" y="1417975"/>
                </a:lnTo>
                <a:lnTo>
                  <a:pt x="3701043" y="1444940"/>
                </a:lnTo>
                <a:lnTo>
                  <a:pt x="3700474" y="1445893"/>
                </a:lnTo>
                <a:cubicBezTo>
                  <a:pt x="3699407" y="1448641"/>
                  <a:pt x="3699006" y="1451835"/>
                  <a:pt x="3699990" y="1456030"/>
                </a:cubicBezTo>
                <a:cubicBezTo>
                  <a:pt x="3688343" y="1458099"/>
                  <a:pt x="3696713" y="1461887"/>
                  <a:pt x="3700642" y="1474079"/>
                </a:cubicBezTo>
                <a:cubicBezTo>
                  <a:pt x="3683431" y="1480016"/>
                  <a:pt x="3700716" y="1509516"/>
                  <a:pt x="3693587" y="1522890"/>
                </a:cubicBezTo>
                <a:cubicBezTo>
                  <a:pt x="3696861" y="1531716"/>
                  <a:pt x="3700010" y="1541157"/>
                  <a:pt x="3702900" y="1551068"/>
                </a:cubicBezTo>
                <a:lnTo>
                  <a:pt x="3708038" y="1631578"/>
                </a:lnTo>
                <a:lnTo>
                  <a:pt x="3698097" y="1716642"/>
                </a:lnTo>
                <a:cubicBezTo>
                  <a:pt x="3699314" y="1747867"/>
                  <a:pt x="3695412" y="1775147"/>
                  <a:pt x="3700384" y="1801382"/>
                </a:cubicBezTo>
                <a:cubicBezTo>
                  <a:pt x="3696845" y="1812311"/>
                  <a:pt x="3695699" y="1822504"/>
                  <a:pt x="3702257" y="1832013"/>
                </a:cubicBezTo>
                <a:cubicBezTo>
                  <a:pt x="3701651" y="1861238"/>
                  <a:pt x="3693313" y="1868713"/>
                  <a:pt x="3700986" y="1886838"/>
                </a:cubicBezTo>
                <a:cubicBezTo>
                  <a:pt x="3687741" y="1903887"/>
                  <a:pt x="3693148" y="1904594"/>
                  <a:pt x="3697545" y="1912087"/>
                </a:cubicBezTo>
                <a:lnTo>
                  <a:pt x="3697885" y="1913171"/>
                </a:lnTo>
                <a:lnTo>
                  <a:pt x="3695987" y="1915505"/>
                </a:lnTo>
                <a:lnTo>
                  <a:pt x="3695284" y="1920179"/>
                </a:lnTo>
                <a:lnTo>
                  <a:pt x="3696499" y="1932787"/>
                </a:lnTo>
                <a:lnTo>
                  <a:pt x="3697473" y="1937503"/>
                </a:lnTo>
                <a:cubicBezTo>
                  <a:pt x="3697953" y="1940760"/>
                  <a:pt x="3698023" y="1942937"/>
                  <a:pt x="3697799" y="1944457"/>
                </a:cubicBezTo>
                <a:lnTo>
                  <a:pt x="3697642" y="1944638"/>
                </a:lnTo>
                <a:lnTo>
                  <a:pt x="3698268" y="1951136"/>
                </a:lnTo>
                <a:cubicBezTo>
                  <a:pt x="3699704" y="1962083"/>
                  <a:pt x="3701457" y="1972719"/>
                  <a:pt x="3703418" y="1982828"/>
                </a:cubicBezTo>
                <a:cubicBezTo>
                  <a:pt x="3694620" y="1991887"/>
                  <a:pt x="3707345" y="2028973"/>
                  <a:pt x="3689767" y="2025705"/>
                </a:cubicBezTo>
                <a:cubicBezTo>
                  <a:pt x="3691896" y="2039367"/>
                  <a:pt x="3699517" y="2047321"/>
                  <a:pt x="3687894" y="2043252"/>
                </a:cubicBezTo>
                <a:cubicBezTo>
                  <a:pt x="3688268" y="2047766"/>
                  <a:pt x="3687435" y="2050599"/>
                  <a:pt x="3686015" y="2052668"/>
                </a:cubicBezTo>
                <a:lnTo>
                  <a:pt x="3685329" y="2053280"/>
                </a:lnTo>
                <a:lnTo>
                  <a:pt x="3690348" y="2083660"/>
                </a:lnTo>
                <a:lnTo>
                  <a:pt x="3689688" y="2087758"/>
                </a:lnTo>
                <a:lnTo>
                  <a:pt x="3694656" y="2107476"/>
                </a:lnTo>
                <a:lnTo>
                  <a:pt x="3696317" y="2117709"/>
                </a:lnTo>
                <a:lnTo>
                  <a:pt x="3698652" y="2120508"/>
                </a:lnTo>
                <a:cubicBezTo>
                  <a:pt x="3700138" y="2123582"/>
                  <a:pt x="3700933" y="2128051"/>
                  <a:pt x="3700157" y="2135655"/>
                </a:cubicBezTo>
                <a:lnTo>
                  <a:pt x="3699626" y="2137431"/>
                </a:lnTo>
                <a:lnTo>
                  <a:pt x="3703486" y="2149795"/>
                </a:lnTo>
                <a:cubicBezTo>
                  <a:pt x="3705184" y="2153754"/>
                  <a:pt x="3707268" y="2157232"/>
                  <a:pt x="3709885" y="2160002"/>
                </a:cubicBezTo>
                <a:cubicBezTo>
                  <a:pt x="3698737" y="2203287"/>
                  <a:pt x="3712805" y="2242927"/>
                  <a:pt x="3712777" y="2289319"/>
                </a:cubicBezTo>
                <a:cubicBezTo>
                  <a:pt x="3693169" y="2310331"/>
                  <a:pt x="3722276" y="2389074"/>
                  <a:pt x="3742794" y="2399589"/>
                </a:cubicBezTo>
                <a:cubicBezTo>
                  <a:pt x="3725319" y="2400703"/>
                  <a:pt x="3751962" y="2457534"/>
                  <a:pt x="3753311" y="2472464"/>
                </a:cubicBezTo>
                <a:cubicBezTo>
                  <a:pt x="3753760" y="2477441"/>
                  <a:pt x="3751399" y="2477762"/>
                  <a:pt x="3743656" y="2469811"/>
                </a:cubicBezTo>
                <a:cubicBezTo>
                  <a:pt x="3746474" y="2485608"/>
                  <a:pt x="3738186" y="2502460"/>
                  <a:pt x="3730339" y="2493869"/>
                </a:cubicBezTo>
                <a:cubicBezTo>
                  <a:pt x="3748556" y="2541387"/>
                  <a:pt x="3736267" y="2613433"/>
                  <a:pt x="3746134" y="2667651"/>
                </a:cubicBezTo>
                <a:cubicBezTo>
                  <a:pt x="3730160" y="2698252"/>
                  <a:pt x="3745496" y="2681337"/>
                  <a:pt x="3743743" y="2712354"/>
                </a:cubicBezTo>
                <a:cubicBezTo>
                  <a:pt x="3759373" y="2703131"/>
                  <a:pt x="3736572" y="2750256"/>
                  <a:pt x="3754759" y="2751060"/>
                </a:cubicBezTo>
                <a:cubicBezTo>
                  <a:pt x="3753864" y="2756679"/>
                  <a:pt x="3752424" y="2762098"/>
                  <a:pt x="3750841" y="2767527"/>
                </a:cubicBezTo>
                <a:lnTo>
                  <a:pt x="3750021" y="2770377"/>
                </a:lnTo>
                <a:lnTo>
                  <a:pt x="3749874" y="2781617"/>
                </a:lnTo>
                <a:lnTo>
                  <a:pt x="3745916" y="2784975"/>
                </a:lnTo>
                <a:lnTo>
                  <a:pt x="3742888" y="2802030"/>
                </a:lnTo>
                <a:cubicBezTo>
                  <a:pt x="3742360" y="2808388"/>
                  <a:pt x="3742498" y="2815196"/>
                  <a:pt x="3743710" y="2822667"/>
                </a:cubicBezTo>
                <a:cubicBezTo>
                  <a:pt x="3751787" y="2840797"/>
                  <a:pt x="3744398" y="2870002"/>
                  <a:pt x="3746201" y="2896003"/>
                </a:cubicBezTo>
                <a:lnTo>
                  <a:pt x="3749006" y="2907846"/>
                </a:lnTo>
                <a:lnTo>
                  <a:pt x="3747206" y="2947037"/>
                </a:lnTo>
                <a:cubicBezTo>
                  <a:pt x="3747030" y="2958176"/>
                  <a:pt x="3747214" y="2969719"/>
                  <a:pt x="3748070" y="2981841"/>
                </a:cubicBezTo>
                <a:lnTo>
                  <a:pt x="3750937" y="3004278"/>
                </a:lnTo>
                <a:lnTo>
                  <a:pt x="3749761" y="3010254"/>
                </a:lnTo>
                <a:cubicBezTo>
                  <a:pt x="3750425" y="3020530"/>
                  <a:pt x="3756245" y="3033889"/>
                  <a:pt x="3749923" y="3032983"/>
                </a:cubicBezTo>
                <a:lnTo>
                  <a:pt x="3752658" y="3044429"/>
                </a:lnTo>
                <a:lnTo>
                  <a:pt x="3748217" y="3056076"/>
                </a:lnTo>
                <a:cubicBezTo>
                  <a:pt x="3747117" y="3057381"/>
                  <a:pt x="3745928" y="3058381"/>
                  <a:pt x="3744691" y="3059042"/>
                </a:cubicBezTo>
                <a:lnTo>
                  <a:pt x="3747123" y="3075102"/>
                </a:lnTo>
                <a:lnTo>
                  <a:pt x="3744190" y="3088509"/>
                </a:lnTo>
                <a:lnTo>
                  <a:pt x="3747093" y="3099930"/>
                </a:lnTo>
                <a:lnTo>
                  <a:pt x="3746799" y="3104743"/>
                </a:lnTo>
                <a:lnTo>
                  <a:pt x="3745610" y="3116729"/>
                </a:lnTo>
                <a:cubicBezTo>
                  <a:pt x="3744666" y="3122891"/>
                  <a:pt x="3743503" y="3129792"/>
                  <a:pt x="3742676" y="3137453"/>
                </a:cubicBezTo>
                <a:lnTo>
                  <a:pt x="3742441" y="3143884"/>
                </a:lnTo>
                <a:lnTo>
                  <a:pt x="3737104" y="3158122"/>
                </a:lnTo>
                <a:cubicBezTo>
                  <a:pt x="3733050" y="3168490"/>
                  <a:pt x="3730374" y="3176626"/>
                  <a:pt x="3733275" y="3185367"/>
                </a:cubicBezTo>
                <a:cubicBezTo>
                  <a:pt x="3728135" y="3200760"/>
                  <a:pt x="3712176" y="3212117"/>
                  <a:pt x="3717639" y="3233769"/>
                </a:cubicBezTo>
                <a:cubicBezTo>
                  <a:pt x="3709851" y="3227497"/>
                  <a:pt x="3717920" y="3258095"/>
                  <a:pt x="3710433" y="3262123"/>
                </a:cubicBezTo>
                <a:cubicBezTo>
                  <a:pt x="3704342" y="3264110"/>
                  <a:pt x="3705370" y="3273856"/>
                  <a:pt x="3703458" y="3281408"/>
                </a:cubicBezTo>
                <a:cubicBezTo>
                  <a:pt x="3697412" y="3287020"/>
                  <a:pt x="3693483" y="3324746"/>
                  <a:pt x="3695027" y="3337739"/>
                </a:cubicBezTo>
                <a:cubicBezTo>
                  <a:pt x="3703095" y="3374177"/>
                  <a:pt x="3679154" y="3404974"/>
                  <a:pt x="3684951" y="3434139"/>
                </a:cubicBezTo>
                <a:cubicBezTo>
                  <a:pt x="3684732" y="3441861"/>
                  <a:pt x="3683615" y="3448308"/>
                  <a:pt x="3681946" y="3453928"/>
                </a:cubicBezTo>
                <a:lnTo>
                  <a:pt x="3675939" y="3468021"/>
                </a:lnTo>
                <a:cubicBezTo>
                  <a:pt x="3674480" y="3468264"/>
                  <a:pt x="3673022" y="3468506"/>
                  <a:pt x="3671563" y="3468748"/>
                </a:cubicBezTo>
                <a:lnTo>
                  <a:pt x="3669360" y="3479164"/>
                </a:lnTo>
                <a:lnTo>
                  <a:pt x="3668060" y="3481325"/>
                </a:lnTo>
                <a:cubicBezTo>
                  <a:pt x="3665560" y="3485437"/>
                  <a:pt x="3663197" y="3489622"/>
                  <a:pt x="3661315" y="3494328"/>
                </a:cubicBezTo>
                <a:cubicBezTo>
                  <a:pt x="3678446" y="3506175"/>
                  <a:pt x="3648136" y="3536311"/>
                  <a:pt x="3664679" y="3537226"/>
                </a:cubicBezTo>
                <a:cubicBezTo>
                  <a:pt x="3657322" y="3565147"/>
                  <a:pt x="3674997" y="3558694"/>
                  <a:pt x="3654205" y="3577551"/>
                </a:cubicBezTo>
                <a:cubicBezTo>
                  <a:pt x="3653633" y="3634248"/>
                  <a:pt x="3628736" y="3694092"/>
                  <a:pt x="3637325" y="3749618"/>
                </a:cubicBezTo>
                <a:cubicBezTo>
                  <a:pt x="3631446" y="3736800"/>
                  <a:pt x="3620480" y="3747498"/>
                  <a:pt x="3620258" y="3763981"/>
                </a:cubicBezTo>
                <a:cubicBezTo>
                  <a:pt x="3596667" y="3715365"/>
                  <a:pt x="3630603" y="3842969"/>
                  <a:pt x="3608193" y="3830141"/>
                </a:cubicBezTo>
                <a:cubicBezTo>
                  <a:pt x="3625759" y="3852486"/>
                  <a:pt x="3638965" y="3943841"/>
                  <a:pt x="3616479" y="3951521"/>
                </a:cubicBezTo>
                <a:cubicBezTo>
                  <a:pt x="3607940" y="3994867"/>
                  <a:pt x="3614033" y="4040502"/>
                  <a:pt x="3595498" y="4074157"/>
                </a:cubicBezTo>
                <a:cubicBezTo>
                  <a:pt x="3597477" y="4078342"/>
                  <a:pt x="3598819" y="4082864"/>
                  <a:pt x="3599706" y="4087599"/>
                </a:cubicBezTo>
                <a:lnTo>
                  <a:pt x="3601103" y="4101515"/>
                </a:lnTo>
                <a:lnTo>
                  <a:pt x="3600274" y="4102849"/>
                </a:lnTo>
                <a:cubicBezTo>
                  <a:pt x="3598143" y="4109482"/>
                  <a:pt x="3598077" y="4114144"/>
                  <a:pt x="3598925" y="4117926"/>
                </a:cubicBezTo>
                <a:lnTo>
                  <a:pt x="3600630" y="4121966"/>
                </a:lnTo>
                <a:lnTo>
                  <a:pt x="3600331" y="4132543"/>
                </a:lnTo>
                <a:lnTo>
                  <a:pt x="3601432" y="4154003"/>
                </a:lnTo>
                <a:lnTo>
                  <a:pt x="3600054" y="4157433"/>
                </a:lnTo>
                <a:lnTo>
                  <a:pt x="3599248" y="4188888"/>
                </a:lnTo>
                <a:cubicBezTo>
                  <a:pt x="3598993" y="4188940"/>
                  <a:pt x="3598738" y="4188992"/>
                  <a:pt x="3598484" y="4189044"/>
                </a:cubicBezTo>
                <a:cubicBezTo>
                  <a:pt x="3596754" y="4190111"/>
                  <a:pt x="3595443" y="4192250"/>
                  <a:pt x="3594971" y="4196698"/>
                </a:cubicBezTo>
                <a:cubicBezTo>
                  <a:pt x="3584674" y="4185805"/>
                  <a:pt x="3590455" y="4197885"/>
                  <a:pt x="3589971" y="4211958"/>
                </a:cubicBezTo>
                <a:cubicBezTo>
                  <a:pt x="3573870" y="4198179"/>
                  <a:pt x="3579156" y="4240607"/>
                  <a:pt x="3569135" y="4243705"/>
                </a:cubicBezTo>
                <a:cubicBezTo>
                  <a:pt x="3569142" y="4254351"/>
                  <a:pt x="3568856" y="4265362"/>
                  <a:pt x="3568210" y="4276468"/>
                </a:cubicBezTo>
                <a:lnTo>
                  <a:pt x="3567613" y="4282925"/>
                </a:lnTo>
                <a:cubicBezTo>
                  <a:pt x="3567553" y="4282949"/>
                  <a:pt x="3567492" y="4282974"/>
                  <a:pt x="3567432" y="4282999"/>
                </a:cubicBezTo>
                <a:cubicBezTo>
                  <a:pt x="3566940" y="4284280"/>
                  <a:pt x="3566607" y="4286359"/>
                  <a:pt x="3566464" y="4289697"/>
                </a:cubicBezTo>
                <a:lnTo>
                  <a:pt x="3566526" y="4294698"/>
                </a:lnTo>
                <a:lnTo>
                  <a:pt x="3565367" y="4307225"/>
                </a:lnTo>
                <a:lnTo>
                  <a:pt x="3563841" y="4311164"/>
                </a:lnTo>
                <a:lnTo>
                  <a:pt x="3561610" y="4312189"/>
                </a:lnTo>
                <a:lnTo>
                  <a:pt x="3561734" y="4313408"/>
                </a:lnTo>
                <a:cubicBezTo>
                  <a:pt x="3564537" y="4323096"/>
                  <a:pt x="3569544" y="4327053"/>
                  <a:pt x="3553832" y="4334910"/>
                </a:cubicBezTo>
                <a:cubicBezTo>
                  <a:pt x="3557797" y="4356533"/>
                  <a:pt x="3548502" y="4358433"/>
                  <a:pt x="3542564" y="4385380"/>
                </a:cubicBezTo>
                <a:cubicBezTo>
                  <a:pt x="3547050" y="4398267"/>
                  <a:pt x="3544091" y="4407098"/>
                  <a:pt x="3538724" y="4415150"/>
                </a:cubicBezTo>
                <a:cubicBezTo>
                  <a:pt x="3538633" y="4442707"/>
                  <a:pt x="3529920" y="4465824"/>
                  <a:pt x="3525348" y="4495753"/>
                </a:cubicBezTo>
                <a:cubicBezTo>
                  <a:pt x="3529387" y="4530212"/>
                  <a:pt x="3514579" y="4543935"/>
                  <a:pt x="3509749" y="4575934"/>
                </a:cubicBezTo>
                <a:cubicBezTo>
                  <a:pt x="3519579" y="4606914"/>
                  <a:pt x="3496418" y="4596497"/>
                  <a:pt x="3489779" y="4611927"/>
                </a:cubicBezTo>
                <a:lnTo>
                  <a:pt x="3488856" y="4616508"/>
                </a:lnTo>
                <a:lnTo>
                  <a:pt x="3489486" y="4629163"/>
                </a:lnTo>
                <a:lnTo>
                  <a:pt x="3490242" y="4633947"/>
                </a:lnTo>
                <a:cubicBezTo>
                  <a:pt x="3490570" y="4637233"/>
                  <a:pt x="3490539" y="4639406"/>
                  <a:pt x="3490244" y="4640894"/>
                </a:cubicBezTo>
                <a:lnTo>
                  <a:pt x="3490078" y="4641059"/>
                </a:lnTo>
                <a:lnTo>
                  <a:pt x="3490403" y="4647582"/>
                </a:lnTo>
                <a:cubicBezTo>
                  <a:pt x="3491330" y="4658608"/>
                  <a:pt x="3492590" y="4669354"/>
                  <a:pt x="3494082" y="4679601"/>
                </a:cubicBezTo>
                <a:cubicBezTo>
                  <a:pt x="3484854" y="4687754"/>
                  <a:pt x="3495864" y="4725869"/>
                  <a:pt x="3478421" y="4720918"/>
                </a:cubicBezTo>
                <a:cubicBezTo>
                  <a:pt x="3479918" y="4734712"/>
                  <a:pt x="3487176" y="4743359"/>
                  <a:pt x="3475730" y="4738188"/>
                </a:cubicBezTo>
                <a:cubicBezTo>
                  <a:pt x="3475894" y="4742712"/>
                  <a:pt x="3474928" y="4745450"/>
                  <a:pt x="3473409" y="4747368"/>
                </a:cubicBezTo>
                <a:lnTo>
                  <a:pt x="3472696" y="4747913"/>
                </a:lnTo>
                <a:lnTo>
                  <a:pt x="3476304" y="4778609"/>
                </a:lnTo>
                <a:lnTo>
                  <a:pt x="3475454" y="4782623"/>
                </a:lnTo>
                <a:lnTo>
                  <a:pt x="3479507" y="4802712"/>
                </a:lnTo>
                <a:lnTo>
                  <a:pt x="3480695" y="4813049"/>
                </a:lnTo>
                <a:lnTo>
                  <a:pt x="3482902" y="4816057"/>
                </a:lnTo>
                <a:cubicBezTo>
                  <a:pt x="3484247" y="4819259"/>
                  <a:pt x="3484834" y="4823783"/>
                  <a:pt x="3483703" y="4831270"/>
                </a:cubicBezTo>
                <a:lnTo>
                  <a:pt x="3483090" y="4832984"/>
                </a:lnTo>
                <a:lnTo>
                  <a:pt x="3486378" y="4845654"/>
                </a:lnTo>
                <a:cubicBezTo>
                  <a:pt x="3487893" y="4849755"/>
                  <a:pt x="3489817" y="4853416"/>
                  <a:pt x="3492309" y="4856425"/>
                </a:cubicBezTo>
                <a:cubicBezTo>
                  <a:pt x="3479133" y="4898390"/>
                  <a:pt x="3491371" y="4939174"/>
                  <a:pt x="3489182" y="4985308"/>
                </a:cubicBezTo>
                <a:cubicBezTo>
                  <a:pt x="3492413" y="5037202"/>
                  <a:pt x="3496839" y="5073159"/>
                  <a:pt x="3498182" y="5107346"/>
                </a:cubicBezTo>
                <a:cubicBezTo>
                  <a:pt x="3500266" y="5123329"/>
                  <a:pt x="3506680" y="5240376"/>
                  <a:pt x="3499225" y="5231073"/>
                </a:cubicBezTo>
                <a:cubicBezTo>
                  <a:pt x="3515247" y="5280090"/>
                  <a:pt x="3497607" y="5309911"/>
                  <a:pt x="3504960" y="5364785"/>
                </a:cubicBezTo>
                <a:cubicBezTo>
                  <a:pt x="3487546" y="5393671"/>
                  <a:pt x="3503686" y="5378336"/>
                  <a:pt x="3500486" y="5409009"/>
                </a:cubicBezTo>
                <a:cubicBezTo>
                  <a:pt x="3516561" y="5401350"/>
                  <a:pt x="3491544" y="5446009"/>
                  <a:pt x="3509710" y="5448570"/>
                </a:cubicBezTo>
                <a:cubicBezTo>
                  <a:pt x="3508555" y="5454072"/>
                  <a:pt x="3506859" y="5459319"/>
                  <a:pt x="3505022" y="5464568"/>
                </a:cubicBezTo>
                <a:lnTo>
                  <a:pt x="3504070" y="5467320"/>
                </a:lnTo>
                <a:lnTo>
                  <a:pt x="3503399" y="5478483"/>
                </a:lnTo>
                <a:lnTo>
                  <a:pt x="3499281" y="5481443"/>
                </a:lnTo>
                <a:lnTo>
                  <a:pt x="3499047" y="5616712"/>
                </a:lnTo>
                <a:cubicBezTo>
                  <a:pt x="3502347" y="5628424"/>
                  <a:pt x="3503819" y="5666768"/>
                  <a:pt x="3498775" y="5675291"/>
                </a:cubicBezTo>
                <a:cubicBezTo>
                  <a:pt x="3497984" y="5683547"/>
                  <a:pt x="3500335" y="5692400"/>
                  <a:pt x="3494739" y="5697458"/>
                </a:cubicBezTo>
                <a:cubicBezTo>
                  <a:pt x="3492180" y="5715432"/>
                  <a:pt x="3486290" y="5756597"/>
                  <a:pt x="3483423" y="5783137"/>
                </a:cubicBezTo>
                <a:cubicBezTo>
                  <a:pt x="3491452" y="5796973"/>
                  <a:pt x="3477643" y="5819988"/>
                  <a:pt x="3477532" y="5856699"/>
                </a:cubicBezTo>
                <a:cubicBezTo>
                  <a:pt x="3486776" y="5871818"/>
                  <a:pt x="3477340" y="5881447"/>
                  <a:pt x="3490032" y="5910638"/>
                </a:cubicBezTo>
                <a:cubicBezTo>
                  <a:pt x="3488930" y="5911913"/>
                  <a:pt x="3487924" y="5913488"/>
                  <a:pt x="3487046" y="5915313"/>
                </a:cubicBezTo>
                <a:cubicBezTo>
                  <a:pt x="3481941" y="5925917"/>
                  <a:pt x="3482137" y="5942505"/>
                  <a:pt x="3487484" y="5952365"/>
                </a:cubicBezTo>
                <a:cubicBezTo>
                  <a:pt x="3504666" y="5999029"/>
                  <a:pt x="3505019" y="6042078"/>
                  <a:pt x="3509266" y="6082373"/>
                </a:cubicBezTo>
                <a:cubicBezTo>
                  <a:pt x="3512265" y="6128005"/>
                  <a:pt x="3492950" y="6098121"/>
                  <a:pt x="3509564" y="6154771"/>
                </a:cubicBezTo>
                <a:cubicBezTo>
                  <a:pt x="3503223" y="6161045"/>
                  <a:pt x="3503062" y="6168289"/>
                  <a:pt x="3506404" y="6180433"/>
                </a:cubicBezTo>
                <a:cubicBezTo>
                  <a:pt x="3507378" y="6202614"/>
                  <a:pt x="3491084" y="6201180"/>
                  <a:pt x="3501312" y="6223427"/>
                </a:cubicBezTo>
                <a:cubicBezTo>
                  <a:pt x="3492497" y="6219559"/>
                  <a:pt x="3498753" y="6265580"/>
                  <a:pt x="3489469" y="6255476"/>
                </a:cubicBezTo>
                <a:cubicBezTo>
                  <a:pt x="3481791" y="6270065"/>
                  <a:pt x="3495037" y="6276996"/>
                  <a:pt x="3488398" y="6291462"/>
                </a:cubicBezTo>
                <a:cubicBezTo>
                  <a:pt x="3487099" y="6307679"/>
                  <a:pt x="3497555" y="6282019"/>
                  <a:pt x="3498547" y="6299935"/>
                </a:cubicBezTo>
                <a:cubicBezTo>
                  <a:pt x="3498173" y="6321676"/>
                  <a:pt x="3514193" y="6321381"/>
                  <a:pt x="3494028" y="6338390"/>
                </a:cubicBezTo>
                <a:lnTo>
                  <a:pt x="3486030" y="6396716"/>
                </a:lnTo>
                <a:cubicBezTo>
                  <a:pt x="3491309" y="6409668"/>
                  <a:pt x="3488928" y="6420134"/>
                  <a:pt x="3484103" y="6430386"/>
                </a:cubicBezTo>
                <a:cubicBezTo>
                  <a:pt x="3485763" y="6460632"/>
                  <a:pt x="3478568" y="6488285"/>
                  <a:pt x="3475922" y="6522318"/>
                </a:cubicBezTo>
                <a:cubicBezTo>
                  <a:pt x="3482128" y="6559051"/>
                  <a:pt x="3468277" y="6578006"/>
                  <a:pt x="3465506" y="6614374"/>
                </a:cubicBezTo>
                <a:cubicBezTo>
                  <a:pt x="3478925" y="6650248"/>
                  <a:pt x="3446064" y="6638174"/>
                  <a:pt x="3446789" y="6668768"/>
                </a:cubicBezTo>
                <a:cubicBezTo>
                  <a:pt x="3458869" y="6718505"/>
                  <a:pt x="3435878" y="6667592"/>
                  <a:pt x="3439582" y="6744454"/>
                </a:cubicBezTo>
                <a:cubicBezTo>
                  <a:pt x="3441631" y="6748797"/>
                  <a:pt x="3439393" y="6758101"/>
                  <a:pt x="3436538" y="6757102"/>
                </a:cubicBezTo>
                <a:cubicBezTo>
                  <a:pt x="3437461" y="6773941"/>
                  <a:pt x="3420846" y="6822488"/>
                  <a:pt x="3424061" y="6846522"/>
                </a:cubicBezTo>
                <a:lnTo>
                  <a:pt x="3423032" y="6858000"/>
                </a:lnTo>
                <a:lnTo>
                  <a:pt x="0" y="6858000"/>
                </a:lnTo>
                <a:close/>
              </a:path>
            </a:pathLst>
          </a:custGeom>
        </p:spPr>
      </p:pic>
      <p:sp>
        <p:nvSpPr>
          <p:cNvPr id="3" name="Content Placeholder 2">
            <a:extLst>
              <a:ext uri="{FF2B5EF4-FFF2-40B4-BE49-F238E27FC236}">
                <a16:creationId xmlns:a16="http://schemas.microsoft.com/office/drawing/2014/main" id="{606A5F2D-0C65-7D36-3B4F-ED19F5E9EBAC}"/>
              </a:ext>
            </a:extLst>
          </p:cNvPr>
          <p:cNvSpPr>
            <a:spLocks noGrp="1"/>
          </p:cNvSpPr>
          <p:nvPr>
            <p:ph idx="1"/>
          </p:nvPr>
        </p:nvSpPr>
        <p:spPr>
          <a:xfrm>
            <a:off x="4572001" y="2201958"/>
            <a:ext cx="6781800" cy="3900730"/>
          </a:xfrm>
        </p:spPr>
        <p:txBody>
          <a:bodyPr vert="horz" lIns="91440" tIns="45720" rIns="91440" bIns="45720" rtlCol="0" anchor="t">
            <a:normAutofit/>
          </a:bodyPr>
          <a:lstStyle/>
          <a:p>
            <a:pPr>
              <a:buNone/>
            </a:pPr>
            <a:r>
              <a:rPr lang="en-US" sz="2000" dirty="0">
                <a:ea typeface="+mn-lt"/>
                <a:cs typeface="+mn-lt"/>
              </a:rPr>
              <a:t> An operational feasibility study for temple flower management assesses the practicality of implementing waste recycling, composting, and product creation from flowers. It evaluates infrastructure, resource availability, and community participation, ensuring the viability of sustainable practices while respecting cultural sentiments.</a:t>
            </a:r>
          </a:p>
          <a:p>
            <a:pPr>
              <a:buNone/>
            </a:pPr>
            <a:endParaRPr lang="en-US" sz="2000"/>
          </a:p>
        </p:txBody>
      </p:sp>
    </p:spTree>
    <p:extLst>
      <p:ext uri="{BB962C8B-B14F-4D97-AF65-F5344CB8AC3E}">
        <p14:creationId xmlns:p14="http://schemas.microsoft.com/office/powerpoint/2010/main" val="17664040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05C2508-14C6-426D-6E9A-C136E3DD65B9}"/>
            </a:ext>
          </a:extLst>
        </p:cNvPr>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F944E337-3E5D-4A1F-A5A1-2057F25B8A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4DA50D69-7CF7-4844-B844-A2B821C77F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854"/>
            <a:ext cx="12192000" cy="6865854"/>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01174BE-FF9B-ED29-BD62-C84CA657DDD8}"/>
              </a:ext>
            </a:extLst>
          </p:cNvPr>
          <p:cNvSpPr>
            <a:spLocks noGrp="1"/>
          </p:cNvSpPr>
          <p:nvPr>
            <p:ph type="title"/>
          </p:nvPr>
        </p:nvSpPr>
        <p:spPr>
          <a:xfrm>
            <a:off x="4572001" y="601744"/>
            <a:ext cx="6781800" cy="1338696"/>
          </a:xfrm>
        </p:spPr>
        <p:txBody>
          <a:bodyPr>
            <a:normAutofit/>
          </a:bodyPr>
          <a:lstStyle/>
          <a:p>
            <a:r>
              <a:rPr lang="en-US" dirty="0">
                <a:cs typeface="Calibri Light"/>
              </a:rPr>
              <a:t>Market Feasibility Study </a:t>
            </a:r>
            <a:endParaRPr lang="en-US" dirty="0">
              <a:ea typeface="Calibri Light" panose="020F0302020204030204"/>
              <a:cs typeface="Calibri Light"/>
            </a:endParaRPr>
          </a:p>
        </p:txBody>
      </p:sp>
      <p:pic>
        <p:nvPicPr>
          <p:cNvPr id="5" name="Picture 4" descr="General Store Wallpapers - Wallpaper Cave">
            <a:extLst>
              <a:ext uri="{FF2B5EF4-FFF2-40B4-BE49-F238E27FC236}">
                <a16:creationId xmlns:a16="http://schemas.microsoft.com/office/drawing/2014/main" id="{630B2904-BB55-1AF8-CC73-F715C784DA76}"/>
              </a:ext>
            </a:extLst>
          </p:cNvPr>
          <p:cNvPicPr>
            <a:picLocks noChangeAspect="1"/>
          </p:cNvPicPr>
          <p:nvPr/>
        </p:nvPicPr>
        <p:blipFill rotWithShape="1">
          <a:blip r:embed="rId2"/>
          <a:srcRect l="31171" r="31171"/>
          <a:stretch/>
        </p:blipFill>
        <p:spPr>
          <a:xfrm>
            <a:off x="20" y="10"/>
            <a:ext cx="3754739" cy="6857990"/>
          </a:xfrm>
          <a:custGeom>
            <a:avLst/>
            <a:gdLst/>
            <a:ahLst/>
            <a:cxnLst/>
            <a:rect l="l" t="t" r="r" b="b"/>
            <a:pathLst>
              <a:path w="3754759" h="6858000">
                <a:moveTo>
                  <a:pt x="0" y="0"/>
                </a:moveTo>
                <a:lnTo>
                  <a:pt x="3405358" y="0"/>
                </a:lnTo>
                <a:lnTo>
                  <a:pt x="3406298" y="5103"/>
                </a:lnTo>
                <a:cubicBezTo>
                  <a:pt x="3408705" y="9272"/>
                  <a:pt x="3410993" y="13534"/>
                  <a:pt x="3408744" y="22806"/>
                </a:cubicBezTo>
                <a:cubicBezTo>
                  <a:pt x="3398212" y="18869"/>
                  <a:pt x="3412504" y="58782"/>
                  <a:pt x="3403554" y="60481"/>
                </a:cubicBezTo>
                <a:cubicBezTo>
                  <a:pt x="3417198" y="75379"/>
                  <a:pt x="3401704" y="83956"/>
                  <a:pt x="3406685" y="104437"/>
                </a:cubicBezTo>
                <a:cubicBezTo>
                  <a:pt x="3412035" y="113935"/>
                  <a:pt x="3413215" y="120918"/>
                  <a:pt x="3408439" y="130745"/>
                </a:cubicBezTo>
                <a:cubicBezTo>
                  <a:pt x="3434362" y="174436"/>
                  <a:pt x="3410826" y="157826"/>
                  <a:pt x="3422002" y="199353"/>
                </a:cubicBezTo>
                <a:cubicBezTo>
                  <a:pt x="3433366" y="235046"/>
                  <a:pt x="3441595" y="275734"/>
                  <a:pt x="3466217" y="309590"/>
                </a:cubicBezTo>
                <a:cubicBezTo>
                  <a:pt x="3473022" y="315692"/>
                  <a:pt x="3476249" y="331335"/>
                  <a:pt x="3473425" y="344525"/>
                </a:cubicBezTo>
                <a:cubicBezTo>
                  <a:pt x="3472938" y="346792"/>
                  <a:pt x="3472286" y="348904"/>
                  <a:pt x="3471491" y="350788"/>
                </a:cubicBezTo>
                <a:cubicBezTo>
                  <a:pt x="3476473" y="380853"/>
                  <a:pt x="3497528" y="490678"/>
                  <a:pt x="3503314" y="524915"/>
                </a:cubicBezTo>
                <a:cubicBezTo>
                  <a:pt x="3495110" y="528110"/>
                  <a:pt x="3511009" y="544789"/>
                  <a:pt x="3506208" y="556205"/>
                </a:cubicBezTo>
                <a:cubicBezTo>
                  <a:pt x="3501906" y="564424"/>
                  <a:pt x="3505727" y="571402"/>
                  <a:pt x="3506503" y="579730"/>
                </a:cubicBezTo>
                <a:cubicBezTo>
                  <a:pt x="3503352" y="590904"/>
                  <a:pt x="3511763" y="626437"/>
                  <a:pt x="3516997" y="635552"/>
                </a:cubicBezTo>
                <a:cubicBezTo>
                  <a:pt x="3534688" y="657082"/>
                  <a:pt x="3524838" y="708447"/>
                  <a:pt x="3538464" y="726388"/>
                </a:cubicBezTo>
                <a:cubicBezTo>
                  <a:pt x="3540659" y="733032"/>
                  <a:pt x="3541735" y="739585"/>
                  <a:pt x="3542115" y="746049"/>
                </a:cubicBezTo>
                <a:lnTo>
                  <a:pt x="3541598" y="764218"/>
                </a:lnTo>
                <a:lnTo>
                  <a:pt x="3538294" y="769538"/>
                </a:lnTo>
                <a:lnTo>
                  <a:pt x="3539714" y="780556"/>
                </a:lnTo>
                <a:lnTo>
                  <a:pt x="3539328" y="783752"/>
                </a:lnTo>
                <a:cubicBezTo>
                  <a:pt x="3538575" y="789859"/>
                  <a:pt x="3537953" y="795880"/>
                  <a:pt x="3537882" y="801812"/>
                </a:cubicBezTo>
                <a:cubicBezTo>
                  <a:pt x="3555332" y="793164"/>
                  <a:pt x="3540143" y="850853"/>
                  <a:pt x="3553763" y="833773"/>
                </a:cubicBezTo>
                <a:cubicBezTo>
                  <a:pt x="3556400" y="864868"/>
                  <a:pt x="3568671" y="840452"/>
                  <a:pt x="3557696" y="878520"/>
                </a:cubicBezTo>
                <a:cubicBezTo>
                  <a:pt x="3574636" y="926170"/>
                  <a:pt x="3572932" y="1002669"/>
                  <a:pt x="3596902" y="1039468"/>
                </a:cubicBezTo>
                <a:cubicBezTo>
                  <a:pt x="3588227" y="1035176"/>
                  <a:pt x="3582669" y="1055878"/>
                  <a:pt x="3587550" y="1069793"/>
                </a:cubicBezTo>
                <a:cubicBezTo>
                  <a:pt x="3553603" y="1054905"/>
                  <a:pt x="3620138" y="1124159"/>
                  <a:pt x="3598129" y="1137690"/>
                </a:cubicBezTo>
                <a:cubicBezTo>
                  <a:pt x="3619154" y="1137277"/>
                  <a:pt x="3657845" y="1198819"/>
                  <a:pt x="3642072" y="1229443"/>
                </a:cubicBezTo>
                <a:cubicBezTo>
                  <a:pt x="3648492" y="1274612"/>
                  <a:pt x="3667414" y="1305895"/>
                  <a:pt x="3662799" y="1353804"/>
                </a:cubicBezTo>
                <a:cubicBezTo>
                  <a:pt x="3665680" y="1355144"/>
                  <a:pt x="3668149" y="1357448"/>
                  <a:pt x="3670319" y="1360420"/>
                </a:cubicBezTo>
                <a:lnTo>
                  <a:pt x="3675717" y="1370453"/>
                </a:lnTo>
                <a:lnTo>
                  <a:pt x="3675458" y="1372456"/>
                </a:lnTo>
                <a:cubicBezTo>
                  <a:pt x="3675775" y="1380261"/>
                  <a:pt x="3677154" y="1384198"/>
                  <a:pt x="3678998" y="1386422"/>
                </a:cubicBezTo>
                <a:lnTo>
                  <a:pt x="3681613" y="1387932"/>
                </a:lnTo>
                <a:lnTo>
                  <a:pt x="3684619" y="1397028"/>
                </a:lnTo>
                <a:lnTo>
                  <a:pt x="3692094" y="1413643"/>
                </a:lnTo>
                <a:lnTo>
                  <a:pt x="3692036" y="1417975"/>
                </a:lnTo>
                <a:lnTo>
                  <a:pt x="3701043" y="1444940"/>
                </a:lnTo>
                <a:lnTo>
                  <a:pt x="3700474" y="1445893"/>
                </a:lnTo>
                <a:cubicBezTo>
                  <a:pt x="3699407" y="1448641"/>
                  <a:pt x="3699006" y="1451835"/>
                  <a:pt x="3699990" y="1456030"/>
                </a:cubicBezTo>
                <a:cubicBezTo>
                  <a:pt x="3688343" y="1458099"/>
                  <a:pt x="3696713" y="1461887"/>
                  <a:pt x="3700642" y="1474079"/>
                </a:cubicBezTo>
                <a:cubicBezTo>
                  <a:pt x="3683431" y="1480016"/>
                  <a:pt x="3700716" y="1509516"/>
                  <a:pt x="3693587" y="1522890"/>
                </a:cubicBezTo>
                <a:cubicBezTo>
                  <a:pt x="3696861" y="1531716"/>
                  <a:pt x="3700010" y="1541157"/>
                  <a:pt x="3702900" y="1551068"/>
                </a:cubicBezTo>
                <a:lnTo>
                  <a:pt x="3708038" y="1631578"/>
                </a:lnTo>
                <a:lnTo>
                  <a:pt x="3698097" y="1716642"/>
                </a:lnTo>
                <a:cubicBezTo>
                  <a:pt x="3699314" y="1747867"/>
                  <a:pt x="3695412" y="1775147"/>
                  <a:pt x="3700384" y="1801382"/>
                </a:cubicBezTo>
                <a:cubicBezTo>
                  <a:pt x="3696845" y="1812311"/>
                  <a:pt x="3695699" y="1822504"/>
                  <a:pt x="3702257" y="1832013"/>
                </a:cubicBezTo>
                <a:cubicBezTo>
                  <a:pt x="3701651" y="1861238"/>
                  <a:pt x="3693313" y="1868713"/>
                  <a:pt x="3700986" y="1886838"/>
                </a:cubicBezTo>
                <a:cubicBezTo>
                  <a:pt x="3687741" y="1903887"/>
                  <a:pt x="3693148" y="1904594"/>
                  <a:pt x="3697545" y="1912087"/>
                </a:cubicBezTo>
                <a:lnTo>
                  <a:pt x="3697885" y="1913171"/>
                </a:lnTo>
                <a:lnTo>
                  <a:pt x="3695987" y="1915505"/>
                </a:lnTo>
                <a:lnTo>
                  <a:pt x="3695284" y="1920179"/>
                </a:lnTo>
                <a:lnTo>
                  <a:pt x="3696499" y="1932787"/>
                </a:lnTo>
                <a:lnTo>
                  <a:pt x="3697473" y="1937503"/>
                </a:lnTo>
                <a:cubicBezTo>
                  <a:pt x="3697953" y="1940760"/>
                  <a:pt x="3698023" y="1942937"/>
                  <a:pt x="3697799" y="1944457"/>
                </a:cubicBezTo>
                <a:lnTo>
                  <a:pt x="3697642" y="1944638"/>
                </a:lnTo>
                <a:lnTo>
                  <a:pt x="3698268" y="1951136"/>
                </a:lnTo>
                <a:cubicBezTo>
                  <a:pt x="3699704" y="1962083"/>
                  <a:pt x="3701457" y="1972719"/>
                  <a:pt x="3703418" y="1982828"/>
                </a:cubicBezTo>
                <a:cubicBezTo>
                  <a:pt x="3694620" y="1991887"/>
                  <a:pt x="3707345" y="2028973"/>
                  <a:pt x="3689767" y="2025705"/>
                </a:cubicBezTo>
                <a:cubicBezTo>
                  <a:pt x="3691896" y="2039367"/>
                  <a:pt x="3699517" y="2047321"/>
                  <a:pt x="3687894" y="2043252"/>
                </a:cubicBezTo>
                <a:cubicBezTo>
                  <a:pt x="3688268" y="2047766"/>
                  <a:pt x="3687435" y="2050599"/>
                  <a:pt x="3686015" y="2052668"/>
                </a:cubicBezTo>
                <a:lnTo>
                  <a:pt x="3685329" y="2053280"/>
                </a:lnTo>
                <a:lnTo>
                  <a:pt x="3690348" y="2083660"/>
                </a:lnTo>
                <a:lnTo>
                  <a:pt x="3689688" y="2087758"/>
                </a:lnTo>
                <a:lnTo>
                  <a:pt x="3694656" y="2107476"/>
                </a:lnTo>
                <a:lnTo>
                  <a:pt x="3696317" y="2117709"/>
                </a:lnTo>
                <a:lnTo>
                  <a:pt x="3698652" y="2120508"/>
                </a:lnTo>
                <a:cubicBezTo>
                  <a:pt x="3700138" y="2123582"/>
                  <a:pt x="3700933" y="2128051"/>
                  <a:pt x="3700157" y="2135655"/>
                </a:cubicBezTo>
                <a:lnTo>
                  <a:pt x="3699626" y="2137431"/>
                </a:lnTo>
                <a:lnTo>
                  <a:pt x="3703486" y="2149795"/>
                </a:lnTo>
                <a:cubicBezTo>
                  <a:pt x="3705184" y="2153754"/>
                  <a:pt x="3707268" y="2157232"/>
                  <a:pt x="3709885" y="2160002"/>
                </a:cubicBezTo>
                <a:cubicBezTo>
                  <a:pt x="3698737" y="2203287"/>
                  <a:pt x="3712805" y="2242927"/>
                  <a:pt x="3712777" y="2289319"/>
                </a:cubicBezTo>
                <a:cubicBezTo>
                  <a:pt x="3693169" y="2310331"/>
                  <a:pt x="3722276" y="2389074"/>
                  <a:pt x="3742794" y="2399589"/>
                </a:cubicBezTo>
                <a:cubicBezTo>
                  <a:pt x="3725319" y="2400703"/>
                  <a:pt x="3751962" y="2457534"/>
                  <a:pt x="3753311" y="2472464"/>
                </a:cubicBezTo>
                <a:cubicBezTo>
                  <a:pt x="3753760" y="2477441"/>
                  <a:pt x="3751399" y="2477762"/>
                  <a:pt x="3743656" y="2469811"/>
                </a:cubicBezTo>
                <a:cubicBezTo>
                  <a:pt x="3746474" y="2485608"/>
                  <a:pt x="3738186" y="2502460"/>
                  <a:pt x="3730339" y="2493869"/>
                </a:cubicBezTo>
                <a:cubicBezTo>
                  <a:pt x="3748556" y="2541387"/>
                  <a:pt x="3736267" y="2613433"/>
                  <a:pt x="3746134" y="2667651"/>
                </a:cubicBezTo>
                <a:cubicBezTo>
                  <a:pt x="3730160" y="2698252"/>
                  <a:pt x="3745496" y="2681337"/>
                  <a:pt x="3743743" y="2712354"/>
                </a:cubicBezTo>
                <a:cubicBezTo>
                  <a:pt x="3759373" y="2703131"/>
                  <a:pt x="3736572" y="2750256"/>
                  <a:pt x="3754759" y="2751060"/>
                </a:cubicBezTo>
                <a:cubicBezTo>
                  <a:pt x="3753864" y="2756679"/>
                  <a:pt x="3752424" y="2762098"/>
                  <a:pt x="3750841" y="2767527"/>
                </a:cubicBezTo>
                <a:lnTo>
                  <a:pt x="3750021" y="2770377"/>
                </a:lnTo>
                <a:lnTo>
                  <a:pt x="3749874" y="2781617"/>
                </a:lnTo>
                <a:lnTo>
                  <a:pt x="3745916" y="2784975"/>
                </a:lnTo>
                <a:lnTo>
                  <a:pt x="3742888" y="2802030"/>
                </a:lnTo>
                <a:cubicBezTo>
                  <a:pt x="3742360" y="2808388"/>
                  <a:pt x="3742498" y="2815196"/>
                  <a:pt x="3743710" y="2822667"/>
                </a:cubicBezTo>
                <a:cubicBezTo>
                  <a:pt x="3751787" y="2840797"/>
                  <a:pt x="3744398" y="2870002"/>
                  <a:pt x="3746201" y="2896003"/>
                </a:cubicBezTo>
                <a:lnTo>
                  <a:pt x="3749006" y="2907846"/>
                </a:lnTo>
                <a:lnTo>
                  <a:pt x="3747206" y="2947037"/>
                </a:lnTo>
                <a:cubicBezTo>
                  <a:pt x="3747030" y="2958176"/>
                  <a:pt x="3747214" y="2969719"/>
                  <a:pt x="3748070" y="2981841"/>
                </a:cubicBezTo>
                <a:lnTo>
                  <a:pt x="3750937" y="3004278"/>
                </a:lnTo>
                <a:lnTo>
                  <a:pt x="3749761" y="3010254"/>
                </a:lnTo>
                <a:cubicBezTo>
                  <a:pt x="3750425" y="3020530"/>
                  <a:pt x="3756245" y="3033889"/>
                  <a:pt x="3749923" y="3032983"/>
                </a:cubicBezTo>
                <a:lnTo>
                  <a:pt x="3752658" y="3044429"/>
                </a:lnTo>
                <a:lnTo>
                  <a:pt x="3748217" y="3056076"/>
                </a:lnTo>
                <a:cubicBezTo>
                  <a:pt x="3747117" y="3057381"/>
                  <a:pt x="3745928" y="3058381"/>
                  <a:pt x="3744691" y="3059042"/>
                </a:cubicBezTo>
                <a:lnTo>
                  <a:pt x="3747123" y="3075102"/>
                </a:lnTo>
                <a:lnTo>
                  <a:pt x="3744190" y="3088509"/>
                </a:lnTo>
                <a:lnTo>
                  <a:pt x="3747093" y="3099930"/>
                </a:lnTo>
                <a:lnTo>
                  <a:pt x="3746799" y="3104743"/>
                </a:lnTo>
                <a:lnTo>
                  <a:pt x="3745610" y="3116729"/>
                </a:lnTo>
                <a:cubicBezTo>
                  <a:pt x="3744666" y="3122891"/>
                  <a:pt x="3743503" y="3129792"/>
                  <a:pt x="3742676" y="3137453"/>
                </a:cubicBezTo>
                <a:lnTo>
                  <a:pt x="3742441" y="3143884"/>
                </a:lnTo>
                <a:lnTo>
                  <a:pt x="3737104" y="3158122"/>
                </a:lnTo>
                <a:cubicBezTo>
                  <a:pt x="3733050" y="3168490"/>
                  <a:pt x="3730374" y="3176626"/>
                  <a:pt x="3733275" y="3185367"/>
                </a:cubicBezTo>
                <a:cubicBezTo>
                  <a:pt x="3728135" y="3200760"/>
                  <a:pt x="3712176" y="3212117"/>
                  <a:pt x="3717639" y="3233769"/>
                </a:cubicBezTo>
                <a:cubicBezTo>
                  <a:pt x="3709851" y="3227497"/>
                  <a:pt x="3717920" y="3258095"/>
                  <a:pt x="3710433" y="3262123"/>
                </a:cubicBezTo>
                <a:cubicBezTo>
                  <a:pt x="3704342" y="3264110"/>
                  <a:pt x="3705370" y="3273856"/>
                  <a:pt x="3703458" y="3281408"/>
                </a:cubicBezTo>
                <a:cubicBezTo>
                  <a:pt x="3697412" y="3287020"/>
                  <a:pt x="3693483" y="3324746"/>
                  <a:pt x="3695027" y="3337739"/>
                </a:cubicBezTo>
                <a:cubicBezTo>
                  <a:pt x="3703095" y="3374177"/>
                  <a:pt x="3679154" y="3404974"/>
                  <a:pt x="3684951" y="3434139"/>
                </a:cubicBezTo>
                <a:cubicBezTo>
                  <a:pt x="3684732" y="3441861"/>
                  <a:pt x="3683615" y="3448308"/>
                  <a:pt x="3681946" y="3453928"/>
                </a:cubicBezTo>
                <a:lnTo>
                  <a:pt x="3675939" y="3468021"/>
                </a:lnTo>
                <a:cubicBezTo>
                  <a:pt x="3674480" y="3468264"/>
                  <a:pt x="3673022" y="3468506"/>
                  <a:pt x="3671563" y="3468748"/>
                </a:cubicBezTo>
                <a:lnTo>
                  <a:pt x="3669360" y="3479164"/>
                </a:lnTo>
                <a:lnTo>
                  <a:pt x="3668060" y="3481325"/>
                </a:lnTo>
                <a:cubicBezTo>
                  <a:pt x="3665560" y="3485437"/>
                  <a:pt x="3663197" y="3489622"/>
                  <a:pt x="3661315" y="3494328"/>
                </a:cubicBezTo>
                <a:cubicBezTo>
                  <a:pt x="3678446" y="3506175"/>
                  <a:pt x="3648136" y="3536311"/>
                  <a:pt x="3664679" y="3537226"/>
                </a:cubicBezTo>
                <a:cubicBezTo>
                  <a:pt x="3657322" y="3565147"/>
                  <a:pt x="3674997" y="3558694"/>
                  <a:pt x="3654205" y="3577551"/>
                </a:cubicBezTo>
                <a:cubicBezTo>
                  <a:pt x="3653633" y="3634248"/>
                  <a:pt x="3628736" y="3694092"/>
                  <a:pt x="3637325" y="3749618"/>
                </a:cubicBezTo>
                <a:cubicBezTo>
                  <a:pt x="3631446" y="3736800"/>
                  <a:pt x="3620480" y="3747498"/>
                  <a:pt x="3620258" y="3763981"/>
                </a:cubicBezTo>
                <a:cubicBezTo>
                  <a:pt x="3596667" y="3715365"/>
                  <a:pt x="3630603" y="3842969"/>
                  <a:pt x="3608193" y="3830141"/>
                </a:cubicBezTo>
                <a:cubicBezTo>
                  <a:pt x="3625759" y="3852486"/>
                  <a:pt x="3638965" y="3943841"/>
                  <a:pt x="3616479" y="3951521"/>
                </a:cubicBezTo>
                <a:cubicBezTo>
                  <a:pt x="3607940" y="3994867"/>
                  <a:pt x="3614033" y="4040502"/>
                  <a:pt x="3595498" y="4074157"/>
                </a:cubicBezTo>
                <a:cubicBezTo>
                  <a:pt x="3597477" y="4078342"/>
                  <a:pt x="3598819" y="4082864"/>
                  <a:pt x="3599706" y="4087599"/>
                </a:cubicBezTo>
                <a:lnTo>
                  <a:pt x="3601103" y="4101515"/>
                </a:lnTo>
                <a:lnTo>
                  <a:pt x="3600274" y="4102849"/>
                </a:lnTo>
                <a:cubicBezTo>
                  <a:pt x="3598143" y="4109482"/>
                  <a:pt x="3598077" y="4114144"/>
                  <a:pt x="3598925" y="4117926"/>
                </a:cubicBezTo>
                <a:lnTo>
                  <a:pt x="3600630" y="4121966"/>
                </a:lnTo>
                <a:lnTo>
                  <a:pt x="3600331" y="4132543"/>
                </a:lnTo>
                <a:lnTo>
                  <a:pt x="3601432" y="4154003"/>
                </a:lnTo>
                <a:lnTo>
                  <a:pt x="3600054" y="4157433"/>
                </a:lnTo>
                <a:lnTo>
                  <a:pt x="3599248" y="4188888"/>
                </a:lnTo>
                <a:cubicBezTo>
                  <a:pt x="3598993" y="4188940"/>
                  <a:pt x="3598738" y="4188992"/>
                  <a:pt x="3598484" y="4189044"/>
                </a:cubicBezTo>
                <a:cubicBezTo>
                  <a:pt x="3596754" y="4190111"/>
                  <a:pt x="3595443" y="4192250"/>
                  <a:pt x="3594971" y="4196698"/>
                </a:cubicBezTo>
                <a:cubicBezTo>
                  <a:pt x="3584674" y="4185805"/>
                  <a:pt x="3590455" y="4197885"/>
                  <a:pt x="3589971" y="4211958"/>
                </a:cubicBezTo>
                <a:cubicBezTo>
                  <a:pt x="3573870" y="4198179"/>
                  <a:pt x="3579156" y="4240607"/>
                  <a:pt x="3569135" y="4243705"/>
                </a:cubicBezTo>
                <a:cubicBezTo>
                  <a:pt x="3569142" y="4254351"/>
                  <a:pt x="3568856" y="4265362"/>
                  <a:pt x="3568210" y="4276468"/>
                </a:cubicBezTo>
                <a:lnTo>
                  <a:pt x="3567613" y="4282925"/>
                </a:lnTo>
                <a:cubicBezTo>
                  <a:pt x="3567553" y="4282949"/>
                  <a:pt x="3567492" y="4282974"/>
                  <a:pt x="3567432" y="4282999"/>
                </a:cubicBezTo>
                <a:cubicBezTo>
                  <a:pt x="3566940" y="4284280"/>
                  <a:pt x="3566607" y="4286359"/>
                  <a:pt x="3566464" y="4289697"/>
                </a:cubicBezTo>
                <a:lnTo>
                  <a:pt x="3566526" y="4294698"/>
                </a:lnTo>
                <a:lnTo>
                  <a:pt x="3565367" y="4307225"/>
                </a:lnTo>
                <a:lnTo>
                  <a:pt x="3563841" y="4311164"/>
                </a:lnTo>
                <a:lnTo>
                  <a:pt x="3561610" y="4312189"/>
                </a:lnTo>
                <a:lnTo>
                  <a:pt x="3561734" y="4313408"/>
                </a:lnTo>
                <a:cubicBezTo>
                  <a:pt x="3564537" y="4323096"/>
                  <a:pt x="3569544" y="4327053"/>
                  <a:pt x="3553832" y="4334910"/>
                </a:cubicBezTo>
                <a:cubicBezTo>
                  <a:pt x="3557797" y="4356533"/>
                  <a:pt x="3548502" y="4358433"/>
                  <a:pt x="3542564" y="4385380"/>
                </a:cubicBezTo>
                <a:cubicBezTo>
                  <a:pt x="3547050" y="4398267"/>
                  <a:pt x="3544091" y="4407098"/>
                  <a:pt x="3538724" y="4415150"/>
                </a:cubicBezTo>
                <a:cubicBezTo>
                  <a:pt x="3538633" y="4442707"/>
                  <a:pt x="3529920" y="4465824"/>
                  <a:pt x="3525348" y="4495753"/>
                </a:cubicBezTo>
                <a:cubicBezTo>
                  <a:pt x="3529387" y="4530212"/>
                  <a:pt x="3514579" y="4543935"/>
                  <a:pt x="3509749" y="4575934"/>
                </a:cubicBezTo>
                <a:cubicBezTo>
                  <a:pt x="3519579" y="4606914"/>
                  <a:pt x="3496418" y="4596497"/>
                  <a:pt x="3489779" y="4611927"/>
                </a:cubicBezTo>
                <a:lnTo>
                  <a:pt x="3488856" y="4616508"/>
                </a:lnTo>
                <a:lnTo>
                  <a:pt x="3489486" y="4629163"/>
                </a:lnTo>
                <a:lnTo>
                  <a:pt x="3490242" y="4633947"/>
                </a:lnTo>
                <a:cubicBezTo>
                  <a:pt x="3490570" y="4637233"/>
                  <a:pt x="3490539" y="4639406"/>
                  <a:pt x="3490244" y="4640894"/>
                </a:cubicBezTo>
                <a:lnTo>
                  <a:pt x="3490078" y="4641059"/>
                </a:lnTo>
                <a:lnTo>
                  <a:pt x="3490403" y="4647582"/>
                </a:lnTo>
                <a:cubicBezTo>
                  <a:pt x="3491330" y="4658608"/>
                  <a:pt x="3492590" y="4669354"/>
                  <a:pt x="3494082" y="4679601"/>
                </a:cubicBezTo>
                <a:cubicBezTo>
                  <a:pt x="3484854" y="4687754"/>
                  <a:pt x="3495864" y="4725869"/>
                  <a:pt x="3478421" y="4720918"/>
                </a:cubicBezTo>
                <a:cubicBezTo>
                  <a:pt x="3479918" y="4734712"/>
                  <a:pt x="3487176" y="4743359"/>
                  <a:pt x="3475730" y="4738188"/>
                </a:cubicBezTo>
                <a:cubicBezTo>
                  <a:pt x="3475894" y="4742712"/>
                  <a:pt x="3474928" y="4745450"/>
                  <a:pt x="3473409" y="4747368"/>
                </a:cubicBezTo>
                <a:lnTo>
                  <a:pt x="3472696" y="4747913"/>
                </a:lnTo>
                <a:lnTo>
                  <a:pt x="3476304" y="4778609"/>
                </a:lnTo>
                <a:lnTo>
                  <a:pt x="3475454" y="4782623"/>
                </a:lnTo>
                <a:lnTo>
                  <a:pt x="3479507" y="4802712"/>
                </a:lnTo>
                <a:lnTo>
                  <a:pt x="3480695" y="4813049"/>
                </a:lnTo>
                <a:lnTo>
                  <a:pt x="3482902" y="4816057"/>
                </a:lnTo>
                <a:cubicBezTo>
                  <a:pt x="3484247" y="4819259"/>
                  <a:pt x="3484834" y="4823783"/>
                  <a:pt x="3483703" y="4831270"/>
                </a:cubicBezTo>
                <a:lnTo>
                  <a:pt x="3483090" y="4832984"/>
                </a:lnTo>
                <a:lnTo>
                  <a:pt x="3486378" y="4845654"/>
                </a:lnTo>
                <a:cubicBezTo>
                  <a:pt x="3487893" y="4849755"/>
                  <a:pt x="3489817" y="4853416"/>
                  <a:pt x="3492309" y="4856425"/>
                </a:cubicBezTo>
                <a:cubicBezTo>
                  <a:pt x="3479133" y="4898390"/>
                  <a:pt x="3491371" y="4939174"/>
                  <a:pt x="3489182" y="4985308"/>
                </a:cubicBezTo>
                <a:cubicBezTo>
                  <a:pt x="3492413" y="5037202"/>
                  <a:pt x="3496839" y="5073159"/>
                  <a:pt x="3498182" y="5107346"/>
                </a:cubicBezTo>
                <a:cubicBezTo>
                  <a:pt x="3500266" y="5123329"/>
                  <a:pt x="3506680" y="5240376"/>
                  <a:pt x="3499225" y="5231073"/>
                </a:cubicBezTo>
                <a:cubicBezTo>
                  <a:pt x="3515247" y="5280090"/>
                  <a:pt x="3497607" y="5309911"/>
                  <a:pt x="3504960" y="5364785"/>
                </a:cubicBezTo>
                <a:cubicBezTo>
                  <a:pt x="3487546" y="5393671"/>
                  <a:pt x="3503686" y="5378336"/>
                  <a:pt x="3500486" y="5409009"/>
                </a:cubicBezTo>
                <a:cubicBezTo>
                  <a:pt x="3516561" y="5401350"/>
                  <a:pt x="3491544" y="5446009"/>
                  <a:pt x="3509710" y="5448570"/>
                </a:cubicBezTo>
                <a:cubicBezTo>
                  <a:pt x="3508555" y="5454072"/>
                  <a:pt x="3506859" y="5459319"/>
                  <a:pt x="3505022" y="5464568"/>
                </a:cubicBezTo>
                <a:lnTo>
                  <a:pt x="3504070" y="5467320"/>
                </a:lnTo>
                <a:lnTo>
                  <a:pt x="3503399" y="5478483"/>
                </a:lnTo>
                <a:lnTo>
                  <a:pt x="3499281" y="5481443"/>
                </a:lnTo>
                <a:lnTo>
                  <a:pt x="3499047" y="5616712"/>
                </a:lnTo>
                <a:cubicBezTo>
                  <a:pt x="3502347" y="5628424"/>
                  <a:pt x="3503819" y="5666768"/>
                  <a:pt x="3498775" y="5675291"/>
                </a:cubicBezTo>
                <a:cubicBezTo>
                  <a:pt x="3497984" y="5683547"/>
                  <a:pt x="3500335" y="5692400"/>
                  <a:pt x="3494739" y="5697458"/>
                </a:cubicBezTo>
                <a:cubicBezTo>
                  <a:pt x="3492180" y="5715432"/>
                  <a:pt x="3486290" y="5756597"/>
                  <a:pt x="3483423" y="5783137"/>
                </a:cubicBezTo>
                <a:cubicBezTo>
                  <a:pt x="3491452" y="5796973"/>
                  <a:pt x="3477643" y="5819988"/>
                  <a:pt x="3477532" y="5856699"/>
                </a:cubicBezTo>
                <a:cubicBezTo>
                  <a:pt x="3486776" y="5871818"/>
                  <a:pt x="3477340" y="5881447"/>
                  <a:pt x="3490032" y="5910638"/>
                </a:cubicBezTo>
                <a:cubicBezTo>
                  <a:pt x="3488930" y="5911913"/>
                  <a:pt x="3487924" y="5913488"/>
                  <a:pt x="3487046" y="5915313"/>
                </a:cubicBezTo>
                <a:cubicBezTo>
                  <a:pt x="3481941" y="5925917"/>
                  <a:pt x="3482137" y="5942505"/>
                  <a:pt x="3487484" y="5952365"/>
                </a:cubicBezTo>
                <a:cubicBezTo>
                  <a:pt x="3504666" y="5999029"/>
                  <a:pt x="3505019" y="6042078"/>
                  <a:pt x="3509266" y="6082373"/>
                </a:cubicBezTo>
                <a:cubicBezTo>
                  <a:pt x="3512265" y="6128005"/>
                  <a:pt x="3492950" y="6098121"/>
                  <a:pt x="3509564" y="6154771"/>
                </a:cubicBezTo>
                <a:cubicBezTo>
                  <a:pt x="3503223" y="6161045"/>
                  <a:pt x="3503062" y="6168289"/>
                  <a:pt x="3506404" y="6180433"/>
                </a:cubicBezTo>
                <a:cubicBezTo>
                  <a:pt x="3507378" y="6202614"/>
                  <a:pt x="3491084" y="6201180"/>
                  <a:pt x="3501312" y="6223427"/>
                </a:cubicBezTo>
                <a:cubicBezTo>
                  <a:pt x="3492497" y="6219559"/>
                  <a:pt x="3498753" y="6265580"/>
                  <a:pt x="3489469" y="6255476"/>
                </a:cubicBezTo>
                <a:cubicBezTo>
                  <a:pt x="3481791" y="6270065"/>
                  <a:pt x="3495037" y="6276996"/>
                  <a:pt x="3488398" y="6291462"/>
                </a:cubicBezTo>
                <a:cubicBezTo>
                  <a:pt x="3487099" y="6307679"/>
                  <a:pt x="3497555" y="6282019"/>
                  <a:pt x="3498547" y="6299935"/>
                </a:cubicBezTo>
                <a:cubicBezTo>
                  <a:pt x="3498173" y="6321676"/>
                  <a:pt x="3514193" y="6321381"/>
                  <a:pt x="3494028" y="6338390"/>
                </a:cubicBezTo>
                <a:lnTo>
                  <a:pt x="3486030" y="6396716"/>
                </a:lnTo>
                <a:cubicBezTo>
                  <a:pt x="3491309" y="6409668"/>
                  <a:pt x="3488928" y="6420134"/>
                  <a:pt x="3484103" y="6430386"/>
                </a:cubicBezTo>
                <a:cubicBezTo>
                  <a:pt x="3485763" y="6460632"/>
                  <a:pt x="3478568" y="6488285"/>
                  <a:pt x="3475922" y="6522318"/>
                </a:cubicBezTo>
                <a:cubicBezTo>
                  <a:pt x="3482128" y="6559051"/>
                  <a:pt x="3468277" y="6578006"/>
                  <a:pt x="3465506" y="6614374"/>
                </a:cubicBezTo>
                <a:cubicBezTo>
                  <a:pt x="3478925" y="6650248"/>
                  <a:pt x="3446064" y="6638174"/>
                  <a:pt x="3446789" y="6668768"/>
                </a:cubicBezTo>
                <a:cubicBezTo>
                  <a:pt x="3458869" y="6718505"/>
                  <a:pt x="3435878" y="6667592"/>
                  <a:pt x="3439582" y="6744454"/>
                </a:cubicBezTo>
                <a:cubicBezTo>
                  <a:pt x="3441631" y="6748797"/>
                  <a:pt x="3439393" y="6758101"/>
                  <a:pt x="3436538" y="6757102"/>
                </a:cubicBezTo>
                <a:cubicBezTo>
                  <a:pt x="3437461" y="6773941"/>
                  <a:pt x="3420846" y="6822488"/>
                  <a:pt x="3424061" y="6846522"/>
                </a:cubicBezTo>
                <a:lnTo>
                  <a:pt x="3423032" y="6858000"/>
                </a:lnTo>
                <a:lnTo>
                  <a:pt x="0" y="6858000"/>
                </a:lnTo>
                <a:close/>
              </a:path>
            </a:pathLst>
          </a:custGeom>
        </p:spPr>
      </p:pic>
      <p:sp>
        <p:nvSpPr>
          <p:cNvPr id="3" name="Content Placeholder 2">
            <a:extLst>
              <a:ext uri="{FF2B5EF4-FFF2-40B4-BE49-F238E27FC236}">
                <a16:creationId xmlns:a16="http://schemas.microsoft.com/office/drawing/2014/main" id="{D856F81D-1B32-DE66-4ADA-D9B236E3B0BD}"/>
              </a:ext>
            </a:extLst>
          </p:cNvPr>
          <p:cNvSpPr>
            <a:spLocks noGrp="1"/>
          </p:cNvSpPr>
          <p:nvPr>
            <p:ph idx="1"/>
          </p:nvPr>
        </p:nvSpPr>
        <p:spPr>
          <a:xfrm>
            <a:off x="4572001" y="2201958"/>
            <a:ext cx="6781800" cy="3900730"/>
          </a:xfrm>
        </p:spPr>
        <p:txBody>
          <a:bodyPr vert="horz" lIns="91440" tIns="45720" rIns="91440" bIns="45720" rtlCol="0" anchor="t">
            <a:normAutofit/>
          </a:bodyPr>
          <a:lstStyle/>
          <a:p>
            <a:pPr>
              <a:buNone/>
            </a:pPr>
            <a:r>
              <a:rPr lang="en-US" sz="2000" dirty="0">
                <a:ea typeface="+mn-lt"/>
                <a:cs typeface="+mn-lt"/>
              </a:rPr>
              <a:t> A market feasibility study for temple flower management indicates a strong potential for sustainable products like incense sticks, soaps, and compost. The market demand aligns with eco-friendly products, offering opportunities for cultural and environmentally conscious consumers, fostering a viable and promising market landscape.</a:t>
            </a:r>
          </a:p>
          <a:p>
            <a:pPr>
              <a:buNone/>
            </a:pPr>
            <a:endParaRPr lang="en-US" sz="2000"/>
          </a:p>
        </p:txBody>
      </p:sp>
    </p:spTree>
    <p:extLst>
      <p:ext uri="{BB962C8B-B14F-4D97-AF65-F5344CB8AC3E}">
        <p14:creationId xmlns:p14="http://schemas.microsoft.com/office/powerpoint/2010/main" val="17938528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944E337-3E5D-4A1F-A5A1-2057F25B8A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4DA50D69-7CF7-4844-B844-A2B821C77F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854"/>
            <a:ext cx="12192000" cy="6865854"/>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FCA4DE2-BC44-B2C7-D0BA-EF0745E3F935}"/>
              </a:ext>
            </a:extLst>
          </p:cNvPr>
          <p:cNvSpPr>
            <a:spLocks noGrp="1"/>
          </p:cNvSpPr>
          <p:nvPr>
            <p:ph type="title"/>
          </p:nvPr>
        </p:nvSpPr>
        <p:spPr>
          <a:xfrm>
            <a:off x="4572001" y="601744"/>
            <a:ext cx="6781800" cy="1338696"/>
          </a:xfrm>
        </p:spPr>
        <p:txBody>
          <a:bodyPr>
            <a:normAutofit/>
          </a:bodyPr>
          <a:lstStyle/>
          <a:p>
            <a:r>
              <a:rPr lang="en-US" b="1">
                <a:ea typeface="+mj-lt"/>
                <a:cs typeface="+mj-lt"/>
              </a:rPr>
              <a:t>Capital Funding</a:t>
            </a:r>
            <a:endParaRPr lang="en-US" dirty="0"/>
          </a:p>
        </p:txBody>
      </p:sp>
      <p:pic>
        <p:nvPicPr>
          <p:cNvPr id="5" name="Picture 4" descr="Light bulb on yellow background with sketched light beams and cord">
            <a:extLst>
              <a:ext uri="{FF2B5EF4-FFF2-40B4-BE49-F238E27FC236}">
                <a16:creationId xmlns:a16="http://schemas.microsoft.com/office/drawing/2014/main" id="{36DF15E7-4D13-30A4-6665-F8E7D612DE95}"/>
              </a:ext>
            </a:extLst>
          </p:cNvPr>
          <p:cNvPicPr>
            <a:picLocks noChangeAspect="1"/>
          </p:cNvPicPr>
          <p:nvPr/>
        </p:nvPicPr>
        <p:blipFill rotWithShape="1">
          <a:blip r:embed="rId2"/>
          <a:srcRect l="54321" r="11996" b="3"/>
          <a:stretch/>
        </p:blipFill>
        <p:spPr>
          <a:xfrm>
            <a:off x="20" y="10"/>
            <a:ext cx="3754739" cy="6857990"/>
          </a:xfrm>
          <a:custGeom>
            <a:avLst/>
            <a:gdLst/>
            <a:ahLst/>
            <a:cxnLst/>
            <a:rect l="l" t="t" r="r" b="b"/>
            <a:pathLst>
              <a:path w="3754759" h="6858000">
                <a:moveTo>
                  <a:pt x="0" y="0"/>
                </a:moveTo>
                <a:lnTo>
                  <a:pt x="3405358" y="0"/>
                </a:lnTo>
                <a:lnTo>
                  <a:pt x="3406298" y="5103"/>
                </a:lnTo>
                <a:cubicBezTo>
                  <a:pt x="3408705" y="9272"/>
                  <a:pt x="3410993" y="13534"/>
                  <a:pt x="3408744" y="22806"/>
                </a:cubicBezTo>
                <a:cubicBezTo>
                  <a:pt x="3398212" y="18869"/>
                  <a:pt x="3412504" y="58782"/>
                  <a:pt x="3403554" y="60481"/>
                </a:cubicBezTo>
                <a:cubicBezTo>
                  <a:pt x="3417198" y="75379"/>
                  <a:pt x="3401704" y="83956"/>
                  <a:pt x="3406685" y="104437"/>
                </a:cubicBezTo>
                <a:cubicBezTo>
                  <a:pt x="3412035" y="113935"/>
                  <a:pt x="3413215" y="120918"/>
                  <a:pt x="3408439" y="130745"/>
                </a:cubicBezTo>
                <a:cubicBezTo>
                  <a:pt x="3434362" y="174436"/>
                  <a:pt x="3410826" y="157826"/>
                  <a:pt x="3422002" y="199353"/>
                </a:cubicBezTo>
                <a:cubicBezTo>
                  <a:pt x="3433366" y="235046"/>
                  <a:pt x="3441595" y="275734"/>
                  <a:pt x="3466217" y="309590"/>
                </a:cubicBezTo>
                <a:cubicBezTo>
                  <a:pt x="3473022" y="315692"/>
                  <a:pt x="3476249" y="331335"/>
                  <a:pt x="3473425" y="344525"/>
                </a:cubicBezTo>
                <a:cubicBezTo>
                  <a:pt x="3472938" y="346792"/>
                  <a:pt x="3472286" y="348904"/>
                  <a:pt x="3471491" y="350788"/>
                </a:cubicBezTo>
                <a:cubicBezTo>
                  <a:pt x="3476473" y="380853"/>
                  <a:pt x="3497528" y="490678"/>
                  <a:pt x="3503314" y="524915"/>
                </a:cubicBezTo>
                <a:cubicBezTo>
                  <a:pt x="3495110" y="528110"/>
                  <a:pt x="3511009" y="544789"/>
                  <a:pt x="3506208" y="556205"/>
                </a:cubicBezTo>
                <a:cubicBezTo>
                  <a:pt x="3501906" y="564424"/>
                  <a:pt x="3505727" y="571402"/>
                  <a:pt x="3506503" y="579730"/>
                </a:cubicBezTo>
                <a:cubicBezTo>
                  <a:pt x="3503352" y="590904"/>
                  <a:pt x="3511763" y="626437"/>
                  <a:pt x="3516997" y="635552"/>
                </a:cubicBezTo>
                <a:cubicBezTo>
                  <a:pt x="3534688" y="657082"/>
                  <a:pt x="3524838" y="708447"/>
                  <a:pt x="3538464" y="726388"/>
                </a:cubicBezTo>
                <a:cubicBezTo>
                  <a:pt x="3540659" y="733032"/>
                  <a:pt x="3541735" y="739585"/>
                  <a:pt x="3542115" y="746049"/>
                </a:cubicBezTo>
                <a:lnTo>
                  <a:pt x="3541598" y="764218"/>
                </a:lnTo>
                <a:lnTo>
                  <a:pt x="3538294" y="769538"/>
                </a:lnTo>
                <a:lnTo>
                  <a:pt x="3539714" y="780556"/>
                </a:lnTo>
                <a:lnTo>
                  <a:pt x="3539328" y="783752"/>
                </a:lnTo>
                <a:cubicBezTo>
                  <a:pt x="3538575" y="789859"/>
                  <a:pt x="3537953" y="795880"/>
                  <a:pt x="3537882" y="801812"/>
                </a:cubicBezTo>
                <a:cubicBezTo>
                  <a:pt x="3555332" y="793164"/>
                  <a:pt x="3540143" y="850853"/>
                  <a:pt x="3553763" y="833773"/>
                </a:cubicBezTo>
                <a:cubicBezTo>
                  <a:pt x="3556400" y="864868"/>
                  <a:pt x="3568671" y="840452"/>
                  <a:pt x="3557696" y="878520"/>
                </a:cubicBezTo>
                <a:cubicBezTo>
                  <a:pt x="3574636" y="926170"/>
                  <a:pt x="3572932" y="1002669"/>
                  <a:pt x="3596902" y="1039468"/>
                </a:cubicBezTo>
                <a:cubicBezTo>
                  <a:pt x="3588227" y="1035176"/>
                  <a:pt x="3582669" y="1055878"/>
                  <a:pt x="3587550" y="1069793"/>
                </a:cubicBezTo>
                <a:cubicBezTo>
                  <a:pt x="3553603" y="1054905"/>
                  <a:pt x="3620138" y="1124159"/>
                  <a:pt x="3598129" y="1137690"/>
                </a:cubicBezTo>
                <a:cubicBezTo>
                  <a:pt x="3619154" y="1137277"/>
                  <a:pt x="3657845" y="1198819"/>
                  <a:pt x="3642072" y="1229443"/>
                </a:cubicBezTo>
                <a:cubicBezTo>
                  <a:pt x="3648492" y="1274612"/>
                  <a:pt x="3667414" y="1305895"/>
                  <a:pt x="3662799" y="1353804"/>
                </a:cubicBezTo>
                <a:cubicBezTo>
                  <a:pt x="3665680" y="1355144"/>
                  <a:pt x="3668149" y="1357448"/>
                  <a:pt x="3670319" y="1360420"/>
                </a:cubicBezTo>
                <a:lnTo>
                  <a:pt x="3675717" y="1370453"/>
                </a:lnTo>
                <a:lnTo>
                  <a:pt x="3675458" y="1372456"/>
                </a:lnTo>
                <a:cubicBezTo>
                  <a:pt x="3675775" y="1380261"/>
                  <a:pt x="3677154" y="1384198"/>
                  <a:pt x="3678998" y="1386422"/>
                </a:cubicBezTo>
                <a:lnTo>
                  <a:pt x="3681613" y="1387932"/>
                </a:lnTo>
                <a:lnTo>
                  <a:pt x="3684619" y="1397028"/>
                </a:lnTo>
                <a:lnTo>
                  <a:pt x="3692094" y="1413643"/>
                </a:lnTo>
                <a:lnTo>
                  <a:pt x="3692036" y="1417975"/>
                </a:lnTo>
                <a:lnTo>
                  <a:pt x="3701043" y="1444940"/>
                </a:lnTo>
                <a:lnTo>
                  <a:pt x="3700474" y="1445893"/>
                </a:lnTo>
                <a:cubicBezTo>
                  <a:pt x="3699407" y="1448641"/>
                  <a:pt x="3699006" y="1451835"/>
                  <a:pt x="3699990" y="1456030"/>
                </a:cubicBezTo>
                <a:cubicBezTo>
                  <a:pt x="3688343" y="1458099"/>
                  <a:pt x="3696713" y="1461887"/>
                  <a:pt x="3700642" y="1474079"/>
                </a:cubicBezTo>
                <a:cubicBezTo>
                  <a:pt x="3683431" y="1480016"/>
                  <a:pt x="3700716" y="1509516"/>
                  <a:pt x="3693587" y="1522890"/>
                </a:cubicBezTo>
                <a:cubicBezTo>
                  <a:pt x="3696861" y="1531716"/>
                  <a:pt x="3700010" y="1541157"/>
                  <a:pt x="3702900" y="1551068"/>
                </a:cubicBezTo>
                <a:lnTo>
                  <a:pt x="3708038" y="1631578"/>
                </a:lnTo>
                <a:lnTo>
                  <a:pt x="3698097" y="1716642"/>
                </a:lnTo>
                <a:cubicBezTo>
                  <a:pt x="3699314" y="1747867"/>
                  <a:pt x="3695412" y="1775147"/>
                  <a:pt x="3700384" y="1801382"/>
                </a:cubicBezTo>
                <a:cubicBezTo>
                  <a:pt x="3696845" y="1812311"/>
                  <a:pt x="3695699" y="1822504"/>
                  <a:pt x="3702257" y="1832013"/>
                </a:cubicBezTo>
                <a:cubicBezTo>
                  <a:pt x="3701651" y="1861238"/>
                  <a:pt x="3693313" y="1868713"/>
                  <a:pt x="3700986" y="1886838"/>
                </a:cubicBezTo>
                <a:cubicBezTo>
                  <a:pt x="3687741" y="1903887"/>
                  <a:pt x="3693148" y="1904594"/>
                  <a:pt x="3697545" y="1912087"/>
                </a:cubicBezTo>
                <a:lnTo>
                  <a:pt x="3697885" y="1913171"/>
                </a:lnTo>
                <a:lnTo>
                  <a:pt x="3695987" y="1915505"/>
                </a:lnTo>
                <a:lnTo>
                  <a:pt x="3695284" y="1920179"/>
                </a:lnTo>
                <a:lnTo>
                  <a:pt x="3696499" y="1932787"/>
                </a:lnTo>
                <a:lnTo>
                  <a:pt x="3697473" y="1937503"/>
                </a:lnTo>
                <a:cubicBezTo>
                  <a:pt x="3697953" y="1940760"/>
                  <a:pt x="3698023" y="1942937"/>
                  <a:pt x="3697799" y="1944457"/>
                </a:cubicBezTo>
                <a:lnTo>
                  <a:pt x="3697642" y="1944638"/>
                </a:lnTo>
                <a:lnTo>
                  <a:pt x="3698268" y="1951136"/>
                </a:lnTo>
                <a:cubicBezTo>
                  <a:pt x="3699704" y="1962083"/>
                  <a:pt x="3701457" y="1972719"/>
                  <a:pt x="3703418" y="1982828"/>
                </a:cubicBezTo>
                <a:cubicBezTo>
                  <a:pt x="3694620" y="1991887"/>
                  <a:pt x="3707345" y="2028973"/>
                  <a:pt x="3689767" y="2025705"/>
                </a:cubicBezTo>
                <a:cubicBezTo>
                  <a:pt x="3691896" y="2039367"/>
                  <a:pt x="3699517" y="2047321"/>
                  <a:pt x="3687894" y="2043252"/>
                </a:cubicBezTo>
                <a:cubicBezTo>
                  <a:pt x="3688268" y="2047766"/>
                  <a:pt x="3687435" y="2050599"/>
                  <a:pt x="3686015" y="2052668"/>
                </a:cubicBezTo>
                <a:lnTo>
                  <a:pt x="3685329" y="2053280"/>
                </a:lnTo>
                <a:lnTo>
                  <a:pt x="3690348" y="2083660"/>
                </a:lnTo>
                <a:lnTo>
                  <a:pt x="3689688" y="2087758"/>
                </a:lnTo>
                <a:lnTo>
                  <a:pt x="3694656" y="2107476"/>
                </a:lnTo>
                <a:lnTo>
                  <a:pt x="3696317" y="2117709"/>
                </a:lnTo>
                <a:lnTo>
                  <a:pt x="3698652" y="2120508"/>
                </a:lnTo>
                <a:cubicBezTo>
                  <a:pt x="3700138" y="2123582"/>
                  <a:pt x="3700933" y="2128051"/>
                  <a:pt x="3700157" y="2135655"/>
                </a:cubicBezTo>
                <a:lnTo>
                  <a:pt x="3699626" y="2137431"/>
                </a:lnTo>
                <a:lnTo>
                  <a:pt x="3703486" y="2149795"/>
                </a:lnTo>
                <a:cubicBezTo>
                  <a:pt x="3705184" y="2153754"/>
                  <a:pt x="3707268" y="2157232"/>
                  <a:pt x="3709885" y="2160002"/>
                </a:cubicBezTo>
                <a:cubicBezTo>
                  <a:pt x="3698737" y="2203287"/>
                  <a:pt x="3712805" y="2242927"/>
                  <a:pt x="3712777" y="2289319"/>
                </a:cubicBezTo>
                <a:cubicBezTo>
                  <a:pt x="3693169" y="2310331"/>
                  <a:pt x="3722276" y="2389074"/>
                  <a:pt x="3742794" y="2399589"/>
                </a:cubicBezTo>
                <a:cubicBezTo>
                  <a:pt x="3725319" y="2400703"/>
                  <a:pt x="3751962" y="2457534"/>
                  <a:pt x="3753311" y="2472464"/>
                </a:cubicBezTo>
                <a:cubicBezTo>
                  <a:pt x="3753760" y="2477441"/>
                  <a:pt x="3751399" y="2477762"/>
                  <a:pt x="3743656" y="2469811"/>
                </a:cubicBezTo>
                <a:cubicBezTo>
                  <a:pt x="3746474" y="2485608"/>
                  <a:pt x="3738186" y="2502460"/>
                  <a:pt x="3730339" y="2493869"/>
                </a:cubicBezTo>
                <a:cubicBezTo>
                  <a:pt x="3748556" y="2541387"/>
                  <a:pt x="3736267" y="2613433"/>
                  <a:pt x="3746134" y="2667651"/>
                </a:cubicBezTo>
                <a:cubicBezTo>
                  <a:pt x="3730160" y="2698252"/>
                  <a:pt x="3745496" y="2681337"/>
                  <a:pt x="3743743" y="2712354"/>
                </a:cubicBezTo>
                <a:cubicBezTo>
                  <a:pt x="3759373" y="2703131"/>
                  <a:pt x="3736572" y="2750256"/>
                  <a:pt x="3754759" y="2751060"/>
                </a:cubicBezTo>
                <a:cubicBezTo>
                  <a:pt x="3753864" y="2756679"/>
                  <a:pt x="3752424" y="2762098"/>
                  <a:pt x="3750841" y="2767527"/>
                </a:cubicBezTo>
                <a:lnTo>
                  <a:pt x="3750021" y="2770377"/>
                </a:lnTo>
                <a:lnTo>
                  <a:pt x="3749874" y="2781617"/>
                </a:lnTo>
                <a:lnTo>
                  <a:pt x="3745916" y="2784975"/>
                </a:lnTo>
                <a:lnTo>
                  <a:pt x="3742888" y="2802030"/>
                </a:lnTo>
                <a:cubicBezTo>
                  <a:pt x="3742360" y="2808388"/>
                  <a:pt x="3742498" y="2815196"/>
                  <a:pt x="3743710" y="2822667"/>
                </a:cubicBezTo>
                <a:cubicBezTo>
                  <a:pt x="3751787" y="2840797"/>
                  <a:pt x="3744398" y="2870002"/>
                  <a:pt x="3746201" y="2896003"/>
                </a:cubicBezTo>
                <a:lnTo>
                  <a:pt x="3749006" y="2907846"/>
                </a:lnTo>
                <a:lnTo>
                  <a:pt x="3747206" y="2947037"/>
                </a:lnTo>
                <a:cubicBezTo>
                  <a:pt x="3747030" y="2958176"/>
                  <a:pt x="3747214" y="2969719"/>
                  <a:pt x="3748070" y="2981841"/>
                </a:cubicBezTo>
                <a:lnTo>
                  <a:pt x="3750937" y="3004278"/>
                </a:lnTo>
                <a:lnTo>
                  <a:pt x="3749761" y="3010254"/>
                </a:lnTo>
                <a:cubicBezTo>
                  <a:pt x="3750425" y="3020530"/>
                  <a:pt x="3756245" y="3033889"/>
                  <a:pt x="3749923" y="3032983"/>
                </a:cubicBezTo>
                <a:lnTo>
                  <a:pt x="3752658" y="3044429"/>
                </a:lnTo>
                <a:lnTo>
                  <a:pt x="3748217" y="3056076"/>
                </a:lnTo>
                <a:cubicBezTo>
                  <a:pt x="3747117" y="3057381"/>
                  <a:pt x="3745928" y="3058381"/>
                  <a:pt x="3744691" y="3059042"/>
                </a:cubicBezTo>
                <a:lnTo>
                  <a:pt x="3747123" y="3075102"/>
                </a:lnTo>
                <a:lnTo>
                  <a:pt x="3744190" y="3088509"/>
                </a:lnTo>
                <a:lnTo>
                  <a:pt x="3747093" y="3099930"/>
                </a:lnTo>
                <a:lnTo>
                  <a:pt x="3746799" y="3104743"/>
                </a:lnTo>
                <a:lnTo>
                  <a:pt x="3745610" y="3116729"/>
                </a:lnTo>
                <a:cubicBezTo>
                  <a:pt x="3744666" y="3122891"/>
                  <a:pt x="3743503" y="3129792"/>
                  <a:pt x="3742676" y="3137453"/>
                </a:cubicBezTo>
                <a:lnTo>
                  <a:pt x="3742441" y="3143884"/>
                </a:lnTo>
                <a:lnTo>
                  <a:pt x="3737104" y="3158122"/>
                </a:lnTo>
                <a:cubicBezTo>
                  <a:pt x="3733050" y="3168490"/>
                  <a:pt x="3730374" y="3176626"/>
                  <a:pt x="3733275" y="3185367"/>
                </a:cubicBezTo>
                <a:cubicBezTo>
                  <a:pt x="3728135" y="3200760"/>
                  <a:pt x="3712176" y="3212117"/>
                  <a:pt x="3717639" y="3233769"/>
                </a:cubicBezTo>
                <a:cubicBezTo>
                  <a:pt x="3709851" y="3227497"/>
                  <a:pt x="3717920" y="3258095"/>
                  <a:pt x="3710433" y="3262123"/>
                </a:cubicBezTo>
                <a:cubicBezTo>
                  <a:pt x="3704342" y="3264110"/>
                  <a:pt x="3705370" y="3273856"/>
                  <a:pt x="3703458" y="3281408"/>
                </a:cubicBezTo>
                <a:cubicBezTo>
                  <a:pt x="3697412" y="3287020"/>
                  <a:pt x="3693483" y="3324746"/>
                  <a:pt x="3695027" y="3337739"/>
                </a:cubicBezTo>
                <a:cubicBezTo>
                  <a:pt x="3703095" y="3374177"/>
                  <a:pt x="3679154" y="3404974"/>
                  <a:pt x="3684951" y="3434139"/>
                </a:cubicBezTo>
                <a:cubicBezTo>
                  <a:pt x="3684732" y="3441861"/>
                  <a:pt x="3683615" y="3448308"/>
                  <a:pt x="3681946" y="3453928"/>
                </a:cubicBezTo>
                <a:lnTo>
                  <a:pt x="3675939" y="3468021"/>
                </a:lnTo>
                <a:cubicBezTo>
                  <a:pt x="3674480" y="3468264"/>
                  <a:pt x="3673022" y="3468506"/>
                  <a:pt x="3671563" y="3468748"/>
                </a:cubicBezTo>
                <a:lnTo>
                  <a:pt x="3669360" y="3479164"/>
                </a:lnTo>
                <a:lnTo>
                  <a:pt x="3668060" y="3481325"/>
                </a:lnTo>
                <a:cubicBezTo>
                  <a:pt x="3665560" y="3485437"/>
                  <a:pt x="3663197" y="3489622"/>
                  <a:pt x="3661315" y="3494328"/>
                </a:cubicBezTo>
                <a:cubicBezTo>
                  <a:pt x="3678446" y="3506175"/>
                  <a:pt x="3648136" y="3536311"/>
                  <a:pt x="3664679" y="3537226"/>
                </a:cubicBezTo>
                <a:cubicBezTo>
                  <a:pt x="3657322" y="3565147"/>
                  <a:pt x="3674997" y="3558694"/>
                  <a:pt x="3654205" y="3577551"/>
                </a:cubicBezTo>
                <a:cubicBezTo>
                  <a:pt x="3653633" y="3634248"/>
                  <a:pt x="3628736" y="3694092"/>
                  <a:pt x="3637325" y="3749618"/>
                </a:cubicBezTo>
                <a:cubicBezTo>
                  <a:pt x="3631446" y="3736800"/>
                  <a:pt x="3620480" y="3747498"/>
                  <a:pt x="3620258" y="3763981"/>
                </a:cubicBezTo>
                <a:cubicBezTo>
                  <a:pt x="3596667" y="3715365"/>
                  <a:pt x="3630603" y="3842969"/>
                  <a:pt x="3608193" y="3830141"/>
                </a:cubicBezTo>
                <a:cubicBezTo>
                  <a:pt x="3625759" y="3852486"/>
                  <a:pt x="3638965" y="3943841"/>
                  <a:pt x="3616479" y="3951521"/>
                </a:cubicBezTo>
                <a:cubicBezTo>
                  <a:pt x="3607940" y="3994867"/>
                  <a:pt x="3614033" y="4040502"/>
                  <a:pt x="3595498" y="4074157"/>
                </a:cubicBezTo>
                <a:cubicBezTo>
                  <a:pt x="3597477" y="4078342"/>
                  <a:pt x="3598819" y="4082864"/>
                  <a:pt x="3599706" y="4087599"/>
                </a:cubicBezTo>
                <a:lnTo>
                  <a:pt x="3601103" y="4101515"/>
                </a:lnTo>
                <a:lnTo>
                  <a:pt x="3600274" y="4102849"/>
                </a:lnTo>
                <a:cubicBezTo>
                  <a:pt x="3598143" y="4109482"/>
                  <a:pt x="3598077" y="4114144"/>
                  <a:pt x="3598925" y="4117926"/>
                </a:cubicBezTo>
                <a:lnTo>
                  <a:pt x="3600630" y="4121966"/>
                </a:lnTo>
                <a:lnTo>
                  <a:pt x="3600331" y="4132543"/>
                </a:lnTo>
                <a:lnTo>
                  <a:pt x="3601432" y="4154003"/>
                </a:lnTo>
                <a:lnTo>
                  <a:pt x="3600054" y="4157433"/>
                </a:lnTo>
                <a:lnTo>
                  <a:pt x="3599248" y="4188888"/>
                </a:lnTo>
                <a:cubicBezTo>
                  <a:pt x="3598993" y="4188940"/>
                  <a:pt x="3598738" y="4188992"/>
                  <a:pt x="3598484" y="4189044"/>
                </a:cubicBezTo>
                <a:cubicBezTo>
                  <a:pt x="3596754" y="4190111"/>
                  <a:pt x="3595443" y="4192250"/>
                  <a:pt x="3594971" y="4196698"/>
                </a:cubicBezTo>
                <a:cubicBezTo>
                  <a:pt x="3584674" y="4185805"/>
                  <a:pt x="3590455" y="4197885"/>
                  <a:pt x="3589971" y="4211958"/>
                </a:cubicBezTo>
                <a:cubicBezTo>
                  <a:pt x="3573870" y="4198179"/>
                  <a:pt x="3579156" y="4240607"/>
                  <a:pt x="3569135" y="4243705"/>
                </a:cubicBezTo>
                <a:cubicBezTo>
                  <a:pt x="3569142" y="4254351"/>
                  <a:pt x="3568856" y="4265362"/>
                  <a:pt x="3568210" y="4276468"/>
                </a:cubicBezTo>
                <a:lnTo>
                  <a:pt x="3567613" y="4282925"/>
                </a:lnTo>
                <a:cubicBezTo>
                  <a:pt x="3567553" y="4282949"/>
                  <a:pt x="3567492" y="4282974"/>
                  <a:pt x="3567432" y="4282999"/>
                </a:cubicBezTo>
                <a:cubicBezTo>
                  <a:pt x="3566940" y="4284280"/>
                  <a:pt x="3566607" y="4286359"/>
                  <a:pt x="3566464" y="4289697"/>
                </a:cubicBezTo>
                <a:lnTo>
                  <a:pt x="3566526" y="4294698"/>
                </a:lnTo>
                <a:lnTo>
                  <a:pt x="3565367" y="4307225"/>
                </a:lnTo>
                <a:lnTo>
                  <a:pt x="3563841" y="4311164"/>
                </a:lnTo>
                <a:lnTo>
                  <a:pt x="3561610" y="4312189"/>
                </a:lnTo>
                <a:lnTo>
                  <a:pt x="3561734" y="4313408"/>
                </a:lnTo>
                <a:cubicBezTo>
                  <a:pt x="3564537" y="4323096"/>
                  <a:pt x="3569544" y="4327053"/>
                  <a:pt x="3553832" y="4334910"/>
                </a:cubicBezTo>
                <a:cubicBezTo>
                  <a:pt x="3557797" y="4356533"/>
                  <a:pt x="3548502" y="4358433"/>
                  <a:pt x="3542564" y="4385380"/>
                </a:cubicBezTo>
                <a:cubicBezTo>
                  <a:pt x="3547050" y="4398267"/>
                  <a:pt x="3544091" y="4407098"/>
                  <a:pt x="3538724" y="4415150"/>
                </a:cubicBezTo>
                <a:cubicBezTo>
                  <a:pt x="3538633" y="4442707"/>
                  <a:pt x="3529920" y="4465824"/>
                  <a:pt x="3525348" y="4495753"/>
                </a:cubicBezTo>
                <a:cubicBezTo>
                  <a:pt x="3529387" y="4530212"/>
                  <a:pt x="3514579" y="4543935"/>
                  <a:pt x="3509749" y="4575934"/>
                </a:cubicBezTo>
                <a:cubicBezTo>
                  <a:pt x="3519579" y="4606914"/>
                  <a:pt x="3496418" y="4596497"/>
                  <a:pt x="3489779" y="4611927"/>
                </a:cubicBezTo>
                <a:lnTo>
                  <a:pt x="3488856" y="4616508"/>
                </a:lnTo>
                <a:lnTo>
                  <a:pt x="3489486" y="4629163"/>
                </a:lnTo>
                <a:lnTo>
                  <a:pt x="3490242" y="4633947"/>
                </a:lnTo>
                <a:cubicBezTo>
                  <a:pt x="3490570" y="4637233"/>
                  <a:pt x="3490539" y="4639406"/>
                  <a:pt x="3490244" y="4640894"/>
                </a:cubicBezTo>
                <a:lnTo>
                  <a:pt x="3490078" y="4641059"/>
                </a:lnTo>
                <a:lnTo>
                  <a:pt x="3490403" y="4647582"/>
                </a:lnTo>
                <a:cubicBezTo>
                  <a:pt x="3491330" y="4658608"/>
                  <a:pt x="3492590" y="4669354"/>
                  <a:pt x="3494082" y="4679601"/>
                </a:cubicBezTo>
                <a:cubicBezTo>
                  <a:pt x="3484854" y="4687754"/>
                  <a:pt x="3495864" y="4725869"/>
                  <a:pt x="3478421" y="4720918"/>
                </a:cubicBezTo>
                <a:cubicBezTo>
                  <a:pt x="3479918" y="4734712"/>
                  <a:pt x="3487176" y="4743359"/>
                  <a:pt x="3475730" y="4738188"/>
                </a:cubicBezTo>
                <a:cubicBezTo>
                  <a:pt x="3475894" y="4742712"/>
                  <a:pt x="3474928" y="4745450"/>
                  <a:pt x="3473409" y="4747368"/>
                </a:cubicBezTo>
                <a:lnTo>
                  <a:pt x="3472696" y="4747913"/>
                </a:lnTo>
                <a:lnTo>
                  <a:pt x="3476304" y="4778609"/>
                </a:lnTo>
                <a:lnTo>
                  <a:pt x="3475454" y="4782623"/>
                </a:lnTo>
                <a:lnTo>
                  <a:pt x="3479507" y="4802712"/>
                </a:lnTo>
                <a:lnTo>
                  <a:pt x="3480695" y="4813049"/>
                </a:lnTo>
                <a:lnTo>
                  <a:pt x="3482902" y="4816057"/>
                </a:lnTo>
                <a:cubicBezTo>
                  <a:pt x="3484247" y="4819259"/>
                  <a:pt x="3484834" y="4823783"/>
                  <a:pt x="3483703" y="4831270"/>
                </a:cubicBezTo>
                <a:lnTo>
                  <a:pt x="3483090" y="4832984"/>
                </a:lnTo>
                <a:lnTo>
                  <a:pt x="3486378" y="4845654"/>
                </a:lnTo>
                <a:cubicBezTo>
                  <a:pt x="3487893" y="4849755"/>
                  <a:pt x="3489817" y="4853416"/>
                  <a:pt x="3492309" y="4856425"/>
                </a:cubicBezTo>
                <a:cubicBezTo>
                  <a:pt x="3479133" y="4898390"/>
                  <a:pt x="3491371" y="4939174"/>
                  <a:pt x="3489182" y="4985308"/>
                </a:cubicBezTo>
                <a:cubicBezTo>
                  <a:pt x="3492413" y="5037202"/>
                  <a:pt x="3496839" y="5073159"/>
                  <a:pt x="3498182" y="5107346"/>
                </a:cubicBezTo>
                <a:cubicBezTo>
                  <a:pt x="3500266" y="5123329"/>
                  <a:pt x="3506680" y="5240376"/>
                  <a:pt x="3499225" y="5231073"/>
                </a:cubicBezTo>
                <a:cubicBezTo>
                  <a:pt x="3515247" y="5280090"/>
                  <a:pt x="3497607" y="5309911"/>
                  <a:pt x="3504960" y="5364785"/>
                </a:cubicBezTo>
                <a:cubicBezTo>
                  <a:pt x="3487546" y="5393671"/>
                  <a:pt x="3503686" y="5378336"/>
                  <a:pt x="3500486" y="5409009"/>
                </a:cubicBezTo>
                <a:cubicBezTo>
                  <a:pt x="3516561" y="5401350"/>
                  <a:pt x="3491544" y="5446009"/>
                  <a:pt x="3509710" y="5448570"/>
                </a:cubicBezTo>
                <a:cubicBezTo>
                  <a:pt x="3508555" y="5454072"/>
                  <a:pt x="3506859" y="5459319"/>
                  <a:pt x="3505022" y="5464568"/>
                </a:cubicBezTo>
                <a:lnTo>
                  <a:pt x="3504070" y="5467320"/>
                </a:lnTo>
                <a:lnTo>
                  <a:pt x="3503399" y="5478483"/>
                </a:lnTo>
                <a:lnTo>
                  <a:pt x="3499281" y="5481443"/>
                </a:lnTo>
                <a:lnTo>
                  <a:pt x="3499047" y="5616712"/>
                </a:lnTo>
                <a:cubicBezTo>
                  <a:pt x="3502347" y="5628424"/>
                  <a:pt x="3503819" y="5666768"/>
                  <a:pt x="3498775" y="5675291"/>
                </a:cubicBezTo>
                <a:cubicBezTo>
                  <a:pt x="3497984" y="5683547"/>
                  <a:pt x="3500335" y="5692400"/>
                  <a:pt x="3494739" y="5697458"/>
                </a:cubicBezTo>
                <a:cubicBezTo>
                  <a:pt x="3492180" y="5715432"/>
                  <a:pt x="3486290" y="5756597"/>
                  <a:pt x="3483423" y="5783137"/>
                </a:cubicBezTo>
                <a:cubicBezTo>
                  <a:pt x="3491452" y="5796973"/>
                  <a:pt x="3477643" y="5819988"/>
                  <a:pt x="3477532" y="5856699"/>
                </a:cubicBezTo>
                <a:cubicBezTo>
                  <a:pt x="3486776" y="5871818"/>
                  <a:pt x="3477340" y="5881447"/>
                  <a:pt x="3490032" y="5910638"/>
                </a:cubicBezTo>
                <a:cubicBezTo>
                  <a:pt x="3488930" y="5911913"/>
                  <a:pt x="3487924" y="5913488"/>
                  <a:pt x="3487046" y="5915313"/>
                </a:cubicBezTo>
                <a:cubicBezTo>
                  <a:pt x="3481941" y="5925917"/>
                  <a:pt x="3482137" y="5942505"/>
                  <a:pt x="3487484" y="5952365"/>
                </a:cubicBezTo>
                <a:cubicBezTo>
                  <a:pt x="3504666" y="5999029"/>
                  <a:pt x="3505019" y="6042078"/>
                  <a:pt x="3509266" y="6082373"/>
                </a:cubicBezTo>
                <a:cubicBezTo>
                  <a:pt x="3512265" y="6128005"/>
                  <a:pt x="3492950" y="6098121"/>
                  <a:pt x="3509564" y="6154771"/>
                </a:cubicBezTo>
                <a:cubicBezTo>
                  <a:pt x="3503223" y="6161045"/>
                  <a:pt x="3503062" y="6168289"/>
                  <a:pt x="3506404" y="6180433"/>
                </a:cubicBezTo>
                <a:cubicBezTo>
                  <a:pt x="3507378" y="6202614"/>
                  <a:pt x="3491084" y="6201180"/>
                  <a:pt x="3501312" y="6223427"/>
                </a:cubicBezTo>
                <a:cubicBezTo>
                  <a:pt x="3492497" y="6219559"/>
                  <a:pt x="3498753" y="6265580"/>
                  <a:pt x="3489469" y="6255476"/>
                </a:cubicBezTo>
                <a:cubicBezTo>
                  <a:pt x="3481791" y="6270065"/>
                  <a:pt x="3495037" y="6276996"/>
                  <a:pt x="3488398" y="6291462"/>
                </a:cubicBezTo>
                <a:cubicBezTo>
                  <a:pt x="3487099" y="6307679"/>
                  <a:pt x="3497555" y="6282019"/>
                  <a:pt x="3498547" y="6299935"/>
                </a:cubicBezTo>
                <a:cubicBezTo>
                  <a:pt x="3498173" y="6321676"/>
                  <a:pt x="3514193" y="6321381"/>
                  <a:pt x="3494028" y="6338390"/>
                </a:cubicBezTo>
                <a:lnTo>
                  <a:pt x="3486030" y="6396716"/>
                </a:lnTo>
                <a:cubicBezTo>
                  <a:pt x="3491309" y="6409668"/>
                  <a:pt x="3488928" y="6420134"/>
                  <a:pt x="3484103" y="6430386"/>
                </a:cubicBezTo>
                <a:cubicBezTo>
                  <a:pt x="3485763" y="6460632"/>
                  <a:pt x="3478568" y="6488285"/>
                  <a:pt x="3475922" y="6522318"/>
                </a:cubicBezTo>
                <a:cubicBezTo>
                  <a:pt x="3482128" y="6559051"/>
                  <a:pt x="3468277" y="6578006"/>
                  <a:pt x="3465506" y="6614374"/>
                </a:cubicBezTo>
                <a:cubicBezTo>
                  <a:pt x="3478925" y="6650248"/>
                  <a:pt x="3446064" y="6638174"/>
                  <a:pt x="3446789" y="6668768"/>
                </a:cubicBezTo>
                <a:cubicBezTo>
                  <a:pt x="3458869" y="6718505"/>
                  <a:pt x="3435878" y="6667592"/>
                  <a:pt x="3439582" y="6744454"/>
                </a:cubicBezTo>
                <a:cubicBezTo>
                  <a:pt x="3441631" y="6748797"/>
                  <a:pt x="3439393" y="6758101"/>
                  <a:pt x="3436538" y="6757102"/>
                </a:cubicBezTo>
                <a:cubicBezTo>
                  <a:pt x="3437461" y="6773941"/>
                  <a:pt x="3420846" y="6822488"/>
                  <a:pt x="3424061" y="6846522"/>
                </a:cubicBezTo>
                <a:lnTo>
                  <a:pt x="3423032" y="6858000"/>
                </a:lnTo>
                <a:lnTo>
                  <a:pt x="0" y="6858000"/>
                </a:lnTo>
                <a:close/>
              </a:path>
            </a:pathLst>
          </a:custGeom>
        </p:spPr>
      </p:pic>
      <p:sp>
        <p:nvSpPr>
          <p:cNvPr id="3" name="Content Placeholder 2">
            <a:extLst>
              <a:ext uri="{FF2B5EF4-FFF2-40B4-BE49-F238E27FC236}">
                <a16:creationId xmlns:a16="http://schemas.microsoft.com/office/drawing/2014/main" id="{7CE5B877-2B5A-2FE2-2DC2-EFC2AE16C989}"/>
              </a:ext>
            </a:extLst>
          </p:cNvPr>
          <p:cNvSpPr>
            <a:spLocks noGrp="1"/>
          </p:cNvSpPr>
          <p:nvPr>
            <p:ph idx="1"/>
          </p:nvPr>
        </p:nvSpPr>
        <p:spPr>
          <a:xfrm>
            <a:off x="4572001" y="2201958"/>
            <a:ext cx="6781800" cy="3900730"/>
          </a:xfrm>
        </p:spPr>
        <p:txBody>
          <a:bodyPr vert="horz" lIns="91440" tIns="45720" rIns="91440" bIns="45720" rtlCol="0" anchor="t">
            <a:normAutofit/>
          </a:bodyPr>
          <a:lstStyle/>
          <a:p>
            <a:r>
              <a:rPr lang="en-US" sz="1700" dirty="0">
                <a:ea typeface="+mn-lt"/>
                <a:cs typeface="+mn-lt"/>
              </a:rPr>
              <a:t>Capital finance is important in the evaluation of the project because it provides the financial resources needed to implement and sustain projects. Adequate capital funding ensures that businesses have the necessary financial support for initial investments, operating expenses, and possible future expansion. It plays a vital role in the success of the project by enabling timely execution of services, procurement and effective management. </a:t>
            </a:r>
            <a:r>
              <a:rPr lang="en-US" sz="1700" b="1" dirty="0">
                <a:ea typeface="+mn-lt"/>
                <a:cs typeface="+mn-lt"/>
              </a:rPr>
              <a:t>Lack of capital can lead to delays, poor quality, and even project failure. </a:t>
            </a:r>
            <a:r>
              <a:rPr lang="en-US" sz="1700" dirty="0">
                <a:ea typeface="+mn-lt"/>
                <a:cs typeface="+mn-lt"/>
              </a:rPr>
              <a:t>Thus, in order to realize the envisaged benefits, it is necessary to generate sufficient funds to meet the objectives given in the project evaluation.</a:t>
            </a:r>
          </a:p>
          <a:p>
            <a:r>
              <a:rPr lang="en-US" sz="1700">
                <a:ea typeface="Calibri" panose="020F0502020204030204"/>
                <a:cs typeface="Calibri" panose="020F0502020204030204"/>
              </a:rPr>
              <a:t>Total Cost = 1000 Rs(for 1 kg)</a:t>
            </a:r>
          </a:p>
          <a:p>
            <a:r>
              <a:rPr lang="en-US" sz="1700">
                <a:ea typeface="Calibri" panose="020F0502020204030204"/>
                <a:cs typeface="Calibri" panose="020F0502020204030204"/>
              </a:rPr>
              <a:t>Variable = 400 Rs</a:t>
            </a:r>
          </a:p>
          <a:p>
            <a:r>
              <a:rPr lang="en-US" sz="1700">
                <a:ea typeface="Calibri" panose="020F0502020204030204"/>
                <a:cs typeface="Calibri" panose="020F0502020204030204"/>
              </a:rPr>
              <a:t>Fixed = 600 Rs</a:t>
            </a:r>
          </a:p>
        </p:txBody>
      </p:sp>
    </p:spTree>
    <p:extLst>
      <p:ext uri="{BB962C8B-B14F-4D97-AF65-F5344CB8AC3E}">
        <p14:creationId xmlns:p14="http://schemas.microsoft.com/office/powerpoint/2010/main" val="5985297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1" name="Rectangle 10">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536B2B6-6172-42A8-D4A8-0964F2D0396D}"/>
              </a:ext>
            </a:extLst>
          </p:cNvPr>
          <p:cNvSpPr>
            <a:spLocks noGrp="1"/>
          </p:cNvSpPr>
          <p:nvPr>
            <p:ph type="title"/>
          </p:nvPr>
        </p:nvSpPr>
        <p:spPr>
          <a:xfrm>
            <a:off x="164156" y="350196"/>
            <a:ext cx="5364080" cy="1624520"/>
          </a:xfrm>
        </p:spPr>
        <p:txBody>
          <a:bodyPr anchor="ctr">
            <a:normAutofit/>
          </a:bodyPr>
          <a:lstStyle/>
          <a:p>
            <a:r>
              <a:rPr lang="en-US" sz="4000" b="1" dirty="0">
                <a:ea typeface="Calibri Light"/>
                <a:cs typeface="Calibri Light"/>
              </a:rPr>
              <a:t>Capital Budgeting (1 Kg)</a:t>
            </a:r>
            <a:endParaRPr lang="en-US" sz="4000">
              <a:ea typeface="Calibri Light"/>
              <a:cs typeface="Calibri Light"/>
            </a:endParaRPr>
          </a:p>
        </p:txBody>
      </p:sp>
      <p:sp>
        <p:nvSpPr>
          <p:cNvPr id="3" name="Content Placeholder 2">
            <a:extLst>
              <a:ext uri="{FF2B5EF4-FFF2-40B4-BE49-F238E27FC236}">
                <a16:creationId xmlns:a16="http://schemas.microsoft.com/office/drawing/2014/main" id="{8A333C0A-3834-6CDE-0315-D721473623C9}"/>
              </a:ext>
            </a:extLst>
          </p:cNvPr>
          <p:cNvSpPr>
            <a:spLocks noGrp="1"/>
          </p:cNvSpPr>
          <p:nvPr>
            <p:ph idx="1"/>
          </p:nvPr>
        </p:nvSpPr>
        <p:spPr>
          <a:xfrm>
            <a:off x="761802" y="2743200"/>
            <a:ext cx="4646905" cy="3613149"/>
          </a:xfrm>
        </p:spPr>
        <p:txBody>
          <a:bodyPr vert="horz" lIns="91440" tIns="45720" rIns="91440" bIns="45720" rtlCol="0" anchor="ctr">
            <a:normAutofit lnSpcReduction="10000"/>
          </a:bodyPr>
          <a:lstStyle/>
          <a:p>
            <a:endParaRPr lang="en-US" sz="1600" b="1">
              <a:ea typeface="Calibri" panose="020F0502020204030204"/>
              <a:cs typeface="Calibri" panose="020F0502020204030204"/>
            </a:endParaRPr>
          </a:p>
          <a:p>
            <a:r>
              <a:rPr lang="en-US" sz="1600" b="1" dirty="0">
                <a:ea typeface="+mn-lt"/>
                <a:cs typeface="+mn-lt"/>
              </a:rPr>
              <a:t>Budget allocation in capital budgeting involves distributing financial resources to different areas or projects within a company, So for This project to take their business the budgeting will be as follows:</a:t>
            </a:r>
            <a:endParaRPr lang="en-US" sz="1600" b="1" dirty="0"/>
          </a:p>
          <a:p>
            <a:r>
              <a:rPr lang="en-US" sz="1600" dirty="0">
                <a:ea typeface="+mn-lt"/>
                <a:cs typeface="+mn-lt"/>
              </a:rPr>
              <a:t>Labour cost = 300 Rs</a:t>
            </a:r>
          </a:p>
          <a:p>
            <a:r>
              <a:rPr lang="en-US" sz="1600" dirty="0">
                <a:ea typeface="+mn-lt"/>
                <a:cs typeface="+mn-lt"/>
              </a:rPr>
              <a:t>Raw Material = 200 Rs</a:t>
            </a:r>
          </a:p>
          <a:p>
            <a:r>
              <a:rPr lang="en-US" sz="1600" dirty="0">
                <a:ea typeface="+mn-lt"/>
                <a:cs typeface="+mn-lt"/>
              </a:rPr>
              <a:t>Machinery = 100 Rs</a:t>
            </a:r>
          </a:p>
          <a:p>
            <a:r>
              <a:rPr lang="en-US" sz="1600" dirty="0">
                <a:ea typeface="+mn-lt"/>
                <a:cs typeface="+mn-lt"/>
              </a:rPr>
              <a:t>Packaging = 200 Rs</a:t>
            </a:r>
          </a:p>
          <a:p>
            <a:r>
              <a:rPr lang="en-US" sz="1600" dirty="0">
                <a:ea typeface="+mn-lt"/>
                <a:cs typeface="+mn-lt"/>
              </a:rPr>
              <a:t>Marketing = 200 Rs</a:t>
            </a:r>
          </a:p>
          <a:p>
            <a:r>
              <a:rPr lang="en-US" sz="1600" b="1" dirty="0">
                <a:ea typeface="+mn-lt"/>
                <a:cs typeface="+mn-lt"/>
              </a:rPr>
              <a:t>Total Budget Required = 1,000 Rs</a:t>
            </a:r>
            <a:endParaRPr lang="en-US" sz="1600" dirty="0">
              <a:ea typeface="Calibri"/>
              <a:cs typeface="Calibri"/>
            </a:endParaRPr>
          </a:p>
          <a:p>
            <a:endParaRPr lang="en-US" sz="1600">
              <a:ea typeface="Calibri"/>
              <a:cs typeface="Calibri"/>
            </a:endParaRPr>
          </a:p>
        </p:txBody>
      </p:sp>
      <p:pic>
        <p:nvPicPr>
          <p:cNvPr id="5" name="Picture 4" descr="Desk with productivity items">
            <a:extLst>
              <a:ext uri="{FF2B5EF4-FFF2-40B4-BE49-F238E27FC236}">
                <a16:creationId xmlns:a16="http://schemas.microsoft.com/office/drawing/2014/main" id="{357C05F4-0A80-B40B-B592-1133207F8258}"/>
              </a:ext>
            </a:extLst>
          </p:cNvPr>
          <p:cNvPicPr>
            <a:picLocks noChangeAspect="1"/>
          </p:cNvPicPr>
          <p:nvPr/>
        </p:nvPicPr>
        <p:blipFill rotWithShape="1">
          <a:blip r:embed="rId2"/>
          <a:srcRect l="28538" r="12149" b="-3"/>
          <a:stretch/>
        </p:blipFill>
        <p:spPr>
          <a:xfrm>
            <a:off x="6096000" y="1"/>
            <a:ext cx="6102825" cy="6858000"/>
          </a:xfrm>
          <a:prstGeom prst="rect">
            <a:avLst/>
          </a:prstGeom>
        </p:spPr>
      </p:pic>
    </p:spTree>
    <p:extLst>
      <p:ext uri="{BB962C8B-B14F-4D97-AF65-F5344CB8AC3E}">
        <p14:creationId xmlns:p14="http://schemas.microsoft.com/office/powerpoint/2010/main" val="25299200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diagram of a model canvas&#10;&#10;Description automatically generated">
            <a:extLst>
              <a:ext uri="{FF2B5EF4-FFF2-40B4-BE49-F238E27FC236}">
                <a16:creationId xmlns:a16="http://schemas.microsoft.com/office/drawing/2014/main" id="{DD38AB24-874E-8E87-200E-01ED3912A343}"/>
              </a:ext>
            </a:extLst>
          </p:cNvPr>
          <p:cNvPicPr>
            <a:picLocks noChangeAspect="1"/>
          </p:cNvPicPr>
          <p:nvPr/>
        </p:nvPicPr>
        <p:blipFill>
          <a:blip r:embed="rId2"/>
          <a:stretch>
            <a:fillRect/>
          </a:stretch>
        </p:blipFill>
        <p:spPr>
          <a:xfrm>
            <a:off x="0" y="1314"/>
            <a:ext cx="12197255" cy="6850117"/>
          </a:xfrm>
          <a:prstGeom prst="rect">
            <a:avLst/>
          </a:prstGeom>
        </p:spPr>
      </p:pic>
      <p:sp>
        <p:nvSpPr>
          <p:cNvPr id="10" name="Rectangle 9">
            <a:extLst>
              <a:ext uri="{FF2B5EF4-FFF2-40B4-BE49-F238E27FC236}">
                <a16:creationId xmlns:a16="http://schemas.microsoft.com/office/drawing/2014/main" id="{3DB81D2A-CFEB-8CD2-AB7A-D8BD0617C545}"/>
              </a:ext>
            </a:extLst>
          </p:cNvPr>
          <p:cNvSpPr/>
          <p:nvPr/>
        </p:nvSpPr>
        <p:spPr>
          <a:xfrm>
            <a:off x="5118538" y="336330"/>
            <a:ext cx="2953406" cy="599089"/>
          </a:xfrm>
          <a:prstGeom prst="rect">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 name="Rectangle 10">
            <a:extLst>
              <a:ext uri="{FF2B5EF4-FFF2-40B4-BE49-F238E27FC236}">
                <a16:creationId xmlns:a16="http://schemas.microsoft.com/office/drawing/2014/main" id="{88D2511A-38FF-D70C-4D2B-03B557212090}"/>
              </a:ext>
            </a:extLst>
          </p:cNvPr>
          <p:cNvSpPr/>
          <p:nvPr/>
        </p:nvSpPr>
        <p:spPr>
          <a:xfrm>
            <a:off x="583324" y="6258909"/>
            <a:ext cx="3279226" cy="599089"/>
          </a:xfrm>
          <a:prstGeom prst="rect">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 name="TextBox 11">
            <a:extLst>
              <a:ext uri="{FF2B5EF4-FFF2-40B4-BE49-F238E27FC236}">
                <a16:creationId xmlns:a16="http://schemas.microsoft.com/office/drawing/2014/main" id="{2C15FD70-6959-4EF3-826E-2E14A589E676}"/>
              </a:ext>
            </a:extLst>
          </p:cNvPr>
          <p:cNvSpPr txBox="1"/>
          <p:nvPr/>
        </p:nvSpPr>
        <p:spPr>
          <a:xfrm>
            <a:off x="756816" y="2094203"/>
            <a:ext cx="1720979" cy="116955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dirty="0">
                <a:ea typeface="Calibri"/>
                <a:cs typeface="Calibri"/>
              </a:rPr>
              <a:t>Temple </a:t>
            </a:r>
          </a:p>
          <a:p>
            <a:r>
              <a:rPr lang="en-US" sz="1400" dirty="0">
                <a:ea typeface="Calibri"/>
                <a:cs typeface="Calibri"/>
              </a:rPr>
              <a:t>Household </a:t>
            </a:r>
          </a:p>
          <a:p>
            <a:r>
              <a:rPr lang="en-US" sz="1400" dirty="0">
                <a:ea typeface="Calibri"/>
                <a:cs typeface="Calibri"/>
              </a:rPr>
              <a:t>Shopkeepers </a:t>
            </a:r>
          </a:p>
          <a:p>
            <a:r>
              <a:rPr lang="en-US" sz="1400" dirty="0">
                <a:ea typeface="Calibri"/>
                <a:cs typeface="Calibri"/>
              </a:rPr>
              <a:t>Farmers </a:t>
            </a:r>
          </a:p>
          <a:p>
            <a:r>
              <a:rPr lang="en-US" sz="1400" dirty="0">
                <a:ea typeface="Calibri"/>
                <a:cs typeface="Calibri"/>
              </a:rPr>
              <a:t>NGO</a:t>
            </a:r>
          </a:p>
        </p:txBody>
      </p:sp>
      <p:sp>
        <p:nvSpPr>
          <p:cNvPr id="13" name="TextBox 12">
            <a:extLst>
              <a:ext uri="{FF2B5EF4-FFF2-40B4-BE49-F238E27FC236}">
                <a16:creationId xmlns:a16="http://schemas.microsoft.com/office/drawing/2014/main" id="{0F0C701D-2636-95E2-8DEE-58B12A2CCA79}"/>
              </a:ext>
            </a:extLst>
          </p:cNvPr>
          <p:cNvSpPr txBox="1"/>
          <p:nvPr/>
        </p:nvSpPr>
        <p:spPr>
          <a:xfrm>
            <a:off x="3047999" y="3680406"/>
            <a:ext cx="2218611"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dirty="0">
                <a:ea typeface="Calibri"/>
                <a:cs typeface="Calibri"/>
              </a:rPr>
              <a:t>Brand </a:t>
            </a:r>
          </a:p>
          <a:p>
            <a:r>
              <a:rPr lang="en-US" sz="1400" dirty="0">
                <a:ea typeface="Calibri"/>
                <a:cs typeface="Calibri"/>
              </a:rPr>
              <a:t>Network of workers</a:t>
            </a:r>
          </a:p>
          <a:p>
            <a:r>
              <a:rPr lang="en-US" sz="1400" dirty="0">
                <a:ea typeface="Calibri"/>
                <a:cs typeface="Calibri"/>
              </a:rPr>
              <a:t>Workshop </a:t>
            </a:r>
          </a:p>
          <a:p>
            <a:r>
              <a:rPr lang="en-US" sz="1400" dirty="0">
                <a:ea typeface="Calibri"/>
                <a:cs typeface="Calibri"/>
              </a:rPr>
              <a:t>Packaging </a:t>
            </a:r>
          </a:p>
        </p:txBody>
      </p:sp>
      <p:sp>
        <p:nvSpPr>
          <p:cNvPr id="14" name="TextBox 13">
            <a:extLst>
              <a:ext uri="{FF2B5EF4-FFF2-40B4-BE49-F238E27FC236}">
                <a16:creationId xmlns:a16="http://schemas.microsoft.com/office/drawing/2014/main" id="{370C4B9C-B9A7-2907-89FF-FC3FA45E79E9}"/>
              </a:ext>
            </a:extLst>
          </p:cNvPr>
          <p:cNvSpPr txBox="1"/>
          <p:nvPr/>
        </p:nvSpPr>
        <p:spPr>
          <a:xfrm>
            <a:off x="2835468" y="1881670"/>
            <a:ext cx="2218611"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dirty="0">
                <a:ea typeface="Calibri"/>
                <a:cs typeface="Calibri"/>
              </a:rPr>
              <a:t>Supply Chain Development </a:t>
            </a:r>
          </a:p>
          <a:p>
            <a:r>
              <a:rPr lang="en-US" sz="1400">
                <a:ea typeface="Calibri"/>
                <a:cs typeface="Calibri"/>
              </a:rPr>
              <a:t>Marketing </a:t>
            </a:r>
          </a:p>
          <a:p>
            <a:r>
              <a:rPr lang="en-US" sz="1400">
                <a:ea typeface="Calibri"/>
                <a:cs typeface="Calibri"/>
              </a:rPr>
              <a:t>Production </a:t>
            </a:r>
          </a:p>
          <a:p>
            <a:r>
              <a:rPr lang="en-US" sz="1400" dirty="0">
                <a:ea typeface="Calibri"/>
                <a:cs typeface="Calibri"/>
              </a:rPr>
              <a:t>HR Management </a:t>
            </a:r>
          </a:p>
        </p:txBody>
      </p:sp>
      <p:sp>
        <p:nvSpPr>
          <p:cNvPr id="15" name="TextBox 14">
            <a:extLst>
              <a:ext uri="{FF2B5EF4-FFF2-40B4-BE49-F238E27FC236}">
                <a16:creationId xmlns:a16="http://schemas.microsoft.com/office/drawing/2014/main" id="{1EFCBAA8-87C7-ECA0-5402-BCFB3166CF1C}"/>
              </a:ext>
            </a:extLst>
          </p:cNvPr>
          <p:cNvSpPr txBox="1"/>
          <p:nvPr/>
        </p:nvSpPr>
        <p:spPr>
          <a:xfrm>
            <a:off x="7423019" y="3467875"/>
            <a:ext cx="2218611" cy="138499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dirty="0">
                <a:ea typeface="Calibri"/>
                <a:cs typeface="Calibri"/>
              </a:rPr>
              <a:t>Digital Marketing </a:t>
            </a:r>
          </a:p>
          <a:p>
            <a:r>
              <a:rPr lang="en-US" sz="1400" dirty="0">
                <a:ea typeface="Calibri"/>
                <a:cs typeface="Calibri"/>
              </a:rPr>
              <a:t>Wholesalers </a:t>
            </a:r>
          </a:p>
          <a:p>
            <a:r>
              <a:rPr lang="en-US" sz="1400">
                <a:ea typeface="Calibri"/>
                <a:cs typeface="Calibri"/>
              </a:rPr>
              <a:t>Retails</a:t>
            </a:r>
          </a:p>
          <a:p>
            <a:r>
              <a:rPr lang="en-US" sz="1400" dirty="0">
                <a:ea typeface="Calibri"/>
                <a:cs typeface="Calibri"/>
              </a:rPr>
              <a:t>B2B </a:t>
            </a:r>
            <a:endParaRPr lang="en-US" dirty="0"/>
          </a:p>
          <a:p>
            <a:r>
              <a:rPr lang="en-US" sz="1400">
                <a:ea typeface="Calibri"/>
                <a:cs typeface="Calibri"/>
              </a:rPr>
              <a:t>NGO</a:t>
            </a:r>
          </a:p>
          <a:p>
            <a:endParaRPr lang="en-US" sz="1400" dirty="0">
              <a:ea typeface="Calibri"/>
              <a:cs typeface="Calibri"/>
            </a:endParaRPr>
          </a:p>
        </p:txBody>
      </p:sp>
      <p:sp>
        <p:nvSpPr>
          <p:cNvPr id="16" name="TextBox 15">
            <a:extLst>
              <a:ext uri="{FF2B5EF4-FFF2-40B4-BE49-F238E27FC236}">
                <a16:creationId xmlns:a16="http://schemas.microsoft.com/office/drawing/2014/main" id="{4B903134-761C-F932-086A-9AC7F67491BF}"/>
              </a:ext>
            </a:extLst>
          </p:cNvPr>
          <p:cNvSpPr txBox="1"/>
          <p:nvPr/>
        </p:nvSpPr>
        <p:spPr>
          <a:xfrm>
            <a:off x="5251060" y="2094202"/>
            <a:ext cx="1845387" cy="116955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dirty="0">
                <a:ea typeface="Calibri"/>
                <a:cs typeface="Calibri"/>
              </a:rPr>
              <a:t>Eco Friendly </a:t>
            </a:r>
          </a:p>
          <a:p>
            <a:r>
              <a:rPr lang="en-US" sz="1400" dirty="0">
                <a:ea typeface="Calibri"/>
                <a:cs typeface="Calibri"/>
              </a:rPr>
              <a:t>Best From Waste </a:t>
            </a:r>
          </a:p>
          <a:p>
            <a:r>
              <a:rPr lang="en-US" sz="1400" dirty="0">
                <a:ea typeface="Calibri"/>
                <a:cs typeface="Calibri"/>
              </a:rPr>
              <a:t>Affordable </a:t>
            </a:r>
          </a:p>
          <a:p>
            <a:r>
              <a:rPr lang="en-US" sz="1400" dirty="0">
                <a:ea typeface="Calibri"/>
                <a:cs typeface="Calibri"/>
              </a:rPr>
              <a:t>Employment Generation.</a:t>
            </a:r>
          </a:p>
        </p:txBody>
      </p:sp>
      <p:sp>
        <p:nvSpPr>
          <p:cNvPr id="17" name="TextBox 16">
            <a:extLst>
              <a:ext uri="{FF2B5EF4-FFF2-40B4-BE49-F238E27FC236}">
                <a16:creationId xmlns:a16="http://schemas.microsoft.com/office/drawing/2014/main" id="{8B314B65-7DDF-C2E8-B1F3-A149F1A58BF4}"/>
              </a:ext>
            </a:extLst>
          </p:cNvPr>
          <p:cNvSpPr txBox="1"/>
          <p:nvPr/>
        </p:nvSpPr>
        <p:spPr>
          <a:xfrm>
            <a:off x="855304" y="5219956"/>
            <a:ext cx="1845387"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dirty="0">
                <a:ea typeface="Calibri"/>
                <a:cs typeface="Calibri"/>
              </a:rPr>
              <a:t>Raw Material </a:t>
            </a:r>
          </a:p>
          <a:p>
            <a:r>
              <a:rPr lang="en-US" sz="1400" dirty="0">
                <a:ea typeface="Calibri"/>
                <a:cs typeface="Calibri"/>
              </a:rPr>
              <a:t>Employee </a:t>
            </a:r>
          </a:p>
          <a:p>
            <a:r>
              <a:rPr lang="en-US" sz="1400" dirty="0">
                <a:ea typeface="Calibri"/>
                <a:cs typeface="Calibri"/>
              </a:rPr>
              <a:t>Marketing </a:t>
            </a:r>
          </a:p>
          <a:p>
            <a:r>
              <a:rPr lang="en-US" sz="1400" dirty="0">
                <a:ea typeface="Calibri"/>
                <a:cs typeface="Calibri"/>
              </a:rPr>
              <a:t>Packaging </a:t>
            </a:r>
          </a:p>
        </p:txBody>
      </p:sp>
      <p:sp>
        <p:nvSpPr>
          <p:cNvPr id="18" name="TextBox 17">
            <a:extLst>
              <a:ext uri="{FF2B5EF4-FFF2-40B4-BE49-F238E27FC236}">
                <a16:creationId xmlns:a16="http://schemas.microsoft.com/office/drawing/2014/main" id="{1840419F-18B7-4F0F-5620-22D34822CDEE}"/>
              </a:ext>
            </a:extLst>
          </p:cNvPr>
          <p:cNvSpPr txBox="1"/>
          <p:nvPr/>
        </p:nvSpPr>
        <p:spPr>
          <a:xfrm>
            <a:off x="3047997" y="5219955"/>
            <a:ext cx="1845387"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dirty="0">
                <a:ea typeface="Calibri"/>
                <a:cs typeface="Calibri"/>
              </a:rPr>
              <a:t>Machinery </a:t>
            </a:r>
          </a:p>
          <a:p>
            <a:r>
              <a:rPr lang="en-US" sz="1400">
                <a:ea typeface="Calibri"/>
                <a:cs typeface="Calibri"/>
              </a:rPr>
              <a:t>Maintenance </a:t>
            </a:r>
            <a:endParaRPr lang="en-US" sz="1400" dirty="0">
              <a:ea typeface="Calibri"/>
              <a:cs typeface="Calibri"/>
            </a:endParaRPr>
          </a:p>
          <a:p>
            <a:r>
              <a:rPr lang="en-US" sz="1400" dirty="0">
                <a:ea typeface="Calibri"/>
                <a:cs typeface="Calibri"/>
              </a:rPr>
              <a:t>Warehousing</a:t>
            </a:r>
          </a:p>
          <a:p>
            <a:r>
              <a:rPr lang="en-US" sz="1400" dirty="0">
                <a:ea typeface="Calibri"/>
                <a:cs typeface="Calibri"/>
              </a:rPr>
              <a:t>Technology</a:t>
            </a:r>
          </a:p>
        </p:txBody>
      </p:sp>
      <p:sp>
        <p:nvSpPr>
          <p:cNvPr id="19" name="TextBox 18">
            <a:extLst>
              <a:ext uri="{FF2B5EF4-FFF2-40B4-BE49-F238E27FC236}">
                <a16:creationId xmlns:a16="http://schemas.microsoft.com/office/drawing/2014/main" id="{CCFD97B6-0688-7E02-9D4F-818B1EE32B4D}"/>
              </a:ext>
            </a:extLst>
          </p:cNvPr>
          <p:cNvSpPr txBox="1"/>
          <p:nvPr/>
        </p:nvSpPr>
        <p:spPr>
          <a:xfrm>
            <a:off x="8293875" y="5391017"/>
            <a:ext cx="221861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ea typeface="Calibri"/>
                <a:cs typeface="Calibri"/>
              </a:rPr>
              <a:t>Sales</a:t>
            </a:r>
            <a:endParaRPr lang="en-US">
              <a:ea typeface="Calibri"/>
              <a:cs typeface="Calibri"/>
            </a:endParaRPr>
          </a:p>
        </p:txBody>
      </p:sp>
      <p:sp>
        <p:nvSpPr>
          <p:cNvPr id="20" name="TextBox 19">
            <a:extLst>
              <a:ext uri="{FF2B5EF4-FFF2-40B4-BE49-F238E27FC236}">
                <a16:creationId xmlns:a16="http://schemas.microsoft.com/office/drawing/2014/main" id="{0C0C6A01-9C98-E5EE-D295-828B79FC40ED}"/>
              </a:ext>
            </a:extLst>
          </p:cNvPr>
          <p:cNvSpPr txBox="1"/>
          <p:nvPr/>
        </p:nvSpPr>
        <p:spPr>
          <a:xfrm>
            <a:off x="7423019" y="2057915"/>
            <a:ext cx="1845387"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dirty="0">
                <a:ea typeface="Calibri"/>
                <a:cs typeface="Calibri"/>
              </a:rPr>
              <a:t>Feedback structure</a:t>
            </a:r>
          </a:p>
          <a:p>
            <a:r>
              <a:rPr lang="en-US" sz="1400" dirty="0">
                <a:ea typeface="Calibri"/>
                <a:cs typeface="Calibri"/>
              </a:rPr>
              <a:t>Customer support</a:t>
            </a:r>
          </a:p>
        </p:txBody>
      </p:sp>
      <p:sp>
        <p:nvSpPr>
          <p:cNvPr id="21" name="TextBox 20">
            <a:extLst>
              <a:ext uri="{FF2B5EF4-FFF2-40B4-BE49-F238E27FC236}">
                <a16:creationId xmlns:a16="http://schemas.microsoft.com/office/drawing/2014/main" id="{895451A7-FE1C-C245-769B-7BC99F56304A}"/>
              </a:ext>
            </a:extLst>
          </p:cNvPr>
          <p:cNvSpPr txBox="1"/>
          <p:nvPr/>
        </p:nvSpPr>
        <p:spPr>
          <a:xfrm>
            <a:off x="9641630" y="2094201"/>
            <a:ext cx="2218611"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dirty="0">
                <a:ea typeface="Calibri"/>
                <a:cs typeface="Calibri"/>
              </a:rPr>
              <a:t>Temple </a:t>
            </a:r>
          </a:p>
          <a:p>
            <a:r>
              <a:rPr lang="en-US" sz="1400" dirty="0">
                <a:ea typeface="Calibri"/>
                <a:cs typeface="Calibri"/>
              </a:rPr>
              <a:t>Farmers </a:t>
            </a:r>
          </a:p>
          <a:p>
            <a:r>
              <a:rPr lang="en-US" sz="1400" dirty="0">
                <a:ea typeface="Calibri"/>
                <a:cs typeface="Calibri"/>
              </a:rPr>
              <a:t>Wholesalers </a:t>
            </a:r>
          </a:p>
          <a:p>
            <a:r>
              <a:rPr lang="en-US" sz="1400" dirty="0">
                <a:ea typeface="Calibri"/>
                <a:cs typeface="Calibri"/>
              </a:rPr>
              <a:t>International Market </a:t>
            </a:r>
          </a:p>
        </p:txBody>
      </p:sp>
    </p:spTree>
    <p:extLst>
      <p:ext uri="{BB962C8B-B14F-4D97-AF65-F5344CB8AC3E}">
        <p14:creationId xmlns:p14="http://schemas.microsoft.com/office/powerpoint/2010/main" val="13066893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0B109B8-8551-27C9-6058-74D5C0CBB994}"/>
              </a:ext>
            </a:extLst>
          </p:cNvPr>
          <p:cNvSpPr>
            <a:spLocks noGrp="1"/>
          </p:cNvSpPr>
          <p:nvPr>
            <p:ph type="title"/>
          </p:nvPr>
        </p:nvSpPr>
        <p:spPr>
          <a:xfrm>
            <a:off x="5297762" y="329184"/>
            <a:ext cx="6251110" cy="1783080"/>
          </a:xfrm>
        </p:spPr>
        <p:txBody>
          <a:bodyPr anchor="b">
            <a:normAutofit/>
          </a:bodyPr>
          <a:lstStyle/>
          <a:p>
            <a:r>
              <a:rPr lang="en-US" sz="5400" dirty="0">
                <a:cs typeface="Calibri Light"/>
              </a:rPr>
              <a:t>About Krapa</a:t>
            </a:r>
            <a:br>
              <a:rPr lang="en-US" sz="5400" dirty="0">
                <a:cs typeface="Calibri Light"/>
              </a:rPr>
            </a:br>
            <a:r>
              <a:rPr lang="en-US" sz="2000" dirty="0">
                <a:cs typeface="Calibri Light"/>
              </a:rPr>
              <a:t>(Tera </a:t>
            </a:r>
            <a:r>
              <a:rPr lang="en-US" sz="2000" dirty="0" err="1">
                <a:cs typeface="Calibri Light"/>
              </a:rPr>
              <a:t>tujhko</a:t>
            </a:r>
            <a:r>
              <a:rPr lang="en-US" sz="2000" dirty="0">
                <a:cs typeface="Calibri Light"/>
              </a:rPr>
              <a:t> </a:t>
            </a:r>
            <a:r>
              <a:rPr lang="en-US" sz="2000" dirty="0" err="1">
                <a:cs typeface="Calibri Light"/>
              </a:rPr>
              <a:t>aarpad</a:t>
            </a:r>
            <a:r>
              <a:rPr lang="en-US" sz="2000" dirty="0">
                <a:cs typeface="Calibri Light"/>
              </a:rPr>
              <a:t> </a:t>
            </a:r>
            <a:r>
              <a:rPr lang="en-US" sz="2000" dirty="0" err="1">
                <a:cs typeface="Calibri Light"/>
              </a:rPr>
              <a:t>kya</a:t>
            </a:r>
            <a:r>
              <a:rPr lang="en-US" sz="2000" dirty="0">
                <a:cs typeface="Calibri Light"/>
              </a:rPr>
              <a:t> </a:t>
            </a:r>
            <a:r>
              <a:rPr lang="en-US" sz="2000" dirty="0" err="1">
                <a:cs typeface="Calibri Light"/>
              </a:rPr>
              <a:t>lage</a:t>
            </a:r>
            <a:r>
              <a:rPr lang="en-US" sz="2000" dirty="0">
                <a:cs typeface="Calibri Light"/>
              </a:rPr>
              <a:t> </a:t>
            </a:r>
            <a:r>
              <a:rPr lang="en-US" sz="2000" dirty="0" err="1">
                <a:cs typeface="Calibri Light"/>
              </a:rPr>
              <a:t>mera</a:t>
            </a:r>
            <a:r>
              <a:rPr lang="en-US" sz="2000" dirty="0">
                <a:cs typeface="Calibri Light"/>
              </a:rPr>
              <a:t>)</a:t>
            </a:r>
          </a:p>
        </p:txBody>
      </p:sp>
      <p:pic>
        <p:nvPicPr>
          <p:cNvPr id="4" name="Content Placeholder 3" descr="A logo of a tree with roots&#10;&#10;Description automatically generated">
            <a:extLst>
              <a:ext uri="{FF2B5EF4-FFF2-40B4-BE49-F238E27FC236}">
                <a16:creationId xmlns:a16="http://schemas.microsoft.com/office/drawing/2014/main" id="{5647D8DF-AA05-CBF0-E710-EA0DCAFD25CA}"/>
              </a:ext>
            </a:extLst>
          </p:cNvPr>
          <p:cNvPicPr>
            <a:picLocks noChangeAspect="1"/>
          </p:cNvPicPr>
          <p:nvPr/>
        </p:nvPicPr>
        <p:blipFill rotWithShape="1">
          <a:blip r:embed="rId2"/>
          <a:srcRect l="15897" r="16192"/>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8"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Content Placeholder 7">
            <a:extLst>
              <a:ext uri="{FF2B5EF4-FFF2-40B4-BE49-F238E27FC236}">
                <a16:creationId xmlns:a16="http://schemas.microsoft.com/office/drawing/2014/main" id="{C941B98C-79D1-7633-6A34-DD090C8488C7}"/>
              </a:ext>
            </a:extLst>
          </p:cNvPr>
          <p:cNvSpPr>
            <a:spLocks noGrp="1"/>
          </p:cNvSpPr>
          <p:nvPr>
            <p:ph idx="1"/>
          </p:nvPr>
        </p:nvSpPr>
        <p:spPr>
          <a:xfrm>
            <a:off x="5297762" y="2706624"/>
            <a:ext cx="6251110" cy="3483864"/>
          </a:xfrm>
        </p:spPr>
        <p:txBody>
          <a:bodyPr vert="horz" lIns="91440" tIns="45720" rIns="91440" bIns="45720" rtlCol="0" anchor="t">
            <a:noAutofit/>
          </a:bodyPr>
          <a:lstStyle/>
          <a:p>
            <a:pPr marL="0" indent="0">
              <a:buNone/>
            </a:pPr>
            <a:r>
              <a:rPr lang="en-US" sz="1500" dirty="0">
                <a:ea typeface="+mn-lt"/>
                <a:cs typeface="+mn-lt"/>
              </a:rPr>
              <a:t>In an era and generation where there is an ever rising flow of waste and resources are being exploited to their very core . We present to you an environmentally sustainable </a:t>
            </a:r>
            <a:r>
              <a:rPr lang="en-US" sz="1500" dirty="0" err="1">
                <a:ea typeface="+mn-lt"/>
                <a:cs typeface="+mn-lt"/>
              </a:rPr>
              <a:t>organisation</a:t>
            </a:r>
            <a:r>
              <a:rPr lang="en-US" sz="1500" dirty="0">
                <a:ea typeface="+mn-lt"/>
                <a:cs typeface="+mn-lt"/>
              </a:rPr>
              <a:t> Krapa, At </a:t>
            </a:r>
            <a:r>
              <a:rPr lang="en-US" sz="1500" dirty="0" err="1">
                <a:ea typeface="+mn-lt"/>
                <a:cs typeface="+mn-lt"/>
              </a:rPr>
              <a:t>krapa</a:t>
            </a:r>
            <a:r>
              <a:rPr lang="en-US" sz="1500" dirty="0">
                <a:ea typeface="+mn-lt"/>
                <a:cs typeface="+mn-lt"/>
              </a:rPr>
              <a:t> we try to </a:t>
            </a:r>
            <a:r>
              <a:rPr lang="en-US" sz="1500" dirty="0" err="1">
                <a:ea typeface="+mn-lt"/>
                <a:cs typeface="+mn-lt"/>
              </a:rPr>
              <a:t>reutilise</a:t>
            </a:r>
            <a:r>
              <a:rPr lang="en-US" sz="1500" dirty="0">
                <a:ea typeface="+mn-lt"/>
                <a:cs typeface="+mn-lt"/>
              </a:rPr>
              <a:t> these leftover resources again and create other bi products from them while maintaining them in their original and uncompromised state and bring them back into the system of reusability which in turn also increases their </a:t>
            </a:r>
            <a:r>
              <a:rPr lang="en-US" sz="1500" dirty="0" err="1">
                <a:ea typeface="+mn-lt"/>
                <a:cs typeface="+mn-lt"/>
              </a:rPr>
              <a:t>longitivity</a:t>
            </a:r>
            <a:r>
              <a:rPr lang="en-US" sz="1500" dirty="0">
                <a:ea typeface="+mn-lt"/>
                <a:cs typeface="+mn-lt"/>
              </a:rPr>
              <a:t> and reduces further waste disposal. The process begins where we collect these discarded flowers from the temples. We then on sort, clean, and sun-dry them, preserving their natural fragrance and essence. Using traditional methods passed down through generations, we blend them with oils and other ingredients to create incense sticks and </a:t>
            </a:r>
            <a:r>
              <a:rPr lang="en-US" sz="1500" dirty="0" err="1">
                <a:ea typeface="+mn-lt"/>
                <a:cs typeface="+mn-lt"/>
              </a:rPr>
              <a:t>Dhupbatti</a:t>
            </a:r>
            <a:r>
              <a:rPr lang="en-US" sz="1500" dirty="0">
                <a:ea typeface="+mn-lt"/>
                <a:cs typeface="+mn-lt"/>
              </a:rPr>
              <a:t> that are not only fragrant but also eco-friendly.</a:t>
            </a:r>
            <a:endParaRPr lang="en-US" sz="1500">
              <a:cs typeface="Calibri"/>
            </a:endParaRPr>
          </a:p>
        </p:txBody>
      </p:sp>
    </p:spTree>
    <p:extLst>
      <p:ext uri="{BB962C8B-B14F-4D97-AF65-F5344CB8AC3E}">
        <p14:creationId xmlns:p14="http://schemas.microsoft.com/office/powerpoint/2010/main" val="38925042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3C4C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erson sitting at a desk with a person in a red chair&#10;&#10;Description automatically generated">
            <a:extLst>
              <a:ext uri="{FF2B5EF4-FFF2-40B4-BE49-F238E27FC236}">
                <a16:creationId xmlns:a16="http://schemas.microsoft.com/office/drawing/2014/main" id="{91035D99-DFE6-3C7A-83B2-76F7AE2082C0}"/>
              </a:ext>
            </a:extLst>
          </p:cNvPr>
          <p:cNvPicPr>
            <a:picLocks noChangeAspect="1"/>
          </p:cNvPicPr>
          <p:nvPr/>
        </p:nvPicPr>
        <p:blipFill>
          <a:blip r:embed="rId2"/>
          <a:stretch>
            <a:fillRect/>
          </a:stretch>
        </p:blipFill>
        <p:spPr>
          <a:xfrm>
            <a:off x="4130675" y="960438"/>
            <a:ext cx="3262313" cy="2435225"/>
          </a:xfrm>
          <a:prstGeom prst="rect">
            <a:avLst/>
          </a:prstGeom>
        </p:spPr>
      </p:pic>
      <p:pic>
        <p:nvPicPr>
          <p:cNvPr id="4" name="Picture 3" descr="A person and person sitting at a desk&#10;&#10;Description automatically generated">
            <a:extLst>
              <a:ext uri="{FF2B5EF4-FFF2-40B4-BE49-F238E27FC236}">
                <a16:creationId xmlns:a16="http://schemas.microsoft.com/office/drawing/2014/main" id="{3BC93A0A-D336-4895-BFD4-E607DF5F16FB}"/>
              </a:ext>
            </a:extLst>
          </p:cNvPr>
          <p:cNvPicPr>
            <a:picLocks noChangeAspect="1"/>
          </p:cNvPicPr>
          <p:nvPr/>
        </p:nvPicPr>
        <p:blipFill>
          <a:blip r:embed="rId3"/>
          <a:stretch>
            <a:fillRect/>
          </a:stretch>
        </p:blipFill>
        <p:spPr>
          <a:xfrm>
            <a:off x="4130675" y="3455988"/>
            <a:ext cx="3262313" cy="2435225"/>
          </a:xfrm>
          <a:prstGeom prst="rect">
            <a:avLst/>
          </a:prstGeom>
        </p:spPr>
      </p:pic>
      <p:pic>
        <p:nvPicPr>
          <p:cNvPr id="3" name="Picture 2">
            <a:extLst>
              <a:ext uri="{FF2B5EF4-FFF2-40B4-BE49-F238E27FC236}">
                <a16:creationId xmlns:a16="http://schemas.microsoft.com/office/drawing/2014/main" id="{16F5942E-1AF9-4A39-4EB6-74B51F337C8C}"/>
              </a:ext>
            </a:extLst>
          </p:cNvPr>
          <p:cNvPicPr>
            <a:picLocks noChangeAspect="1"/>
          </p:cNvPicPr>
          <p:nvPr/>
        </p:nvPicPr>
        <p:blipFill>
          <a:blip r:embed="rId4"/>
          <a:stretch>
            <a:fillRect/>
          </a:stretch>
        </p:blipFill>
        <p:spPr>
          <a:xfrm>
            <a:off x="7453313" y="960438"/>
            <a:ext cx="3678238" cy="4930775"/>
          </a:xfrm>
          <a:prstGeom prst="rect">
            <a:avLst/>
          </a:prstGeom>
        </p:spPr>
      </p:pic>
      <p:sp>
        <p:nvSpPr>
          <p:cNvPr id="2" name="Title 1">
            <a:extLst>
              <a:ext uri="{FF2B5EF4-FFF2-40B4-BE49-F238E27FC236}">
                <a16:creationId xmlns:a16="http://schemas.microsoft.com/office/drawing/2014/main" id="{FF8FC715-489A-D1EF-1F7C-09525D16CA9D}"/>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anchor="ctr">
            <a:normAutofit/>
          </a:bodyPr>
          <a:lstStyle/>
          <a:p>
            <a:pPr algn="ctr"/>
            <a:r>
              <a:rPr lang="en-US" sz="2600">
                <a:solidFill>
                  <a:srgbClr val="FFFFFF"/>
                </a:solidFill>
                <a:ea typeface="Calibri Light"/>
                <a:cs typeface="Calibri Light"/>
              </a:rPr>
              <a:t>Glimpse </a:t>
            </a:r>
            <a:endParaRPr lang="en-US" sz="2600">
              <a:solidFill>
                <a:srgbClr val="FFFFFF"/>
              </a:solidFill>
            </a:endParaRPr>
          </a:p>
        </p:txBody>
      </p:sp>
    </p:spTree>
    <p:extLst>
      <p:ext uri="{BB962C8B-B14F-4D97-AF65-F5344CB8AC3E}">
        <p14:creationId xmlns:p14="http://schemas.microsoft.com/office/powerpoint/2010/main" val="4694501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D2B266D-3625-4584-A5C3-7D3F672CFF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463B99A-73EE-4FBB-B7C4-F9F9BCC25C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A5D2A5D1-BA0D-47D3-B051-DA7743C46E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219825"/>
          </a:xfrm>
          <a:custGeom>
            <a:avLst/>
            <a:gdLst>
              <a:gd name="connsiteX0" fmla="*/ 6789701 w 12192000"/>
              <a:gd name="connsiteY0" fmla="*/ 6151588 h 6219825"/>
              <a:gd name="connsiteX1" fmla="*/ 6788702 w 12192000"/>
              <a:gd name="connsiteY1" fmla="*/ 6151666 h 6219825"/>
              <a:gd name="connsiteX2" fmla="*/ 6788476 w 12192000"/>
              <a:gd name="connsiteY2" fmla="*/ 6152200 h 6219825"/>
              <a:gd name="connsiteX3" fmla="*/ 9834 w 12192000"/>
              <a:gd name="connsiteY3" fmla="*/ 0 h 6219825"/>
              <a:gd name="connsiteX4" fmla="*/ 12357 w 12192000"/>
              <a:gd name="connsiteY4" fmla="*/ 1 h 6219825"/>
              <a:gd name="connsiteX5" fmla="*/ 12192000 w 12192000"/>
              <a:gd name="connsiteY5" fmla="*/ 1 h 6219825"/>
              <a:gd name="connsiteX6" fmla="*/ 12192000 w 12192000"/>
              <a:gd name="connsiteY6" fmla="*/ 5105401 h 6219825"/>
              <a:gd name="connsiteX7" fmla="*/ 12191716 w 12192000"/>
              <a:gd name="connsiteY7" fmla="*/ 5105401 h 6219825"/>
              <a:gd name="connsiteX8" fmla="*/ 12192000 w 12192000"/>
              <a:gd name="connsiteY8" fmla="*/ 5256977 h 6219825"/>
              <a:gd name="connsiteX9" fmla="*/ 12061096 w 12192000"/>
              <a:gd name="connsiteY9" fmla="*/ 5296034 h 6219825"/>
              <a:gd name="connsiteX10" fmla="*/ 11676800 w 12192000"/>
              <a:gd name="connsiteY10" fmla="*/ 5399652 h 6219825"/>
              <a:gd name="connsiteX11" fmla="*/ 10425355 w 12192000"/>
              <a:gd name="connsiteY11" fmla="*/ 5683310 h 6219825"/>
              <a:gd name="connsiteX12" fmla="*/ 9424022 w 12192000"/>
              <a:gd name="connsiteY12" fmla="*/ 5858546 h 6219825"/>
              <a:gd name="connsiteX13" fmla="*/ 8458419 w 12192000"/>
              <a:gd name="connsiteY13" fmla="*/ 5992303 h 6219825"/>
              <a:gd name="connsiteX14" fmla="*/ 7715970 w 12192000"/>
              <a:gd name="connsiteY14" fmla="*/ 6072283 h 6219825"/>
              <a:gd name="connsiteX15" fmla="*/ 6951716 w 12192000"/>
              <a:gd name="connsiteY15" fmla="*/ 6138091 h 6219825"/>
              <a:gd name="connsiteX16" fmla="*/ 6936303 w 12192000"/>
              <a:gd name="connsiteY16" fmla="*/ 6140163 h 6219825"/>
              <a:gd name="connsiteX17" fmla="*/ 6790448 w 12192000"/>
              <a:gd name="connsiteY17" fmla="*/ 6151529 h 6219825"/>
              <a:gd name="connsiteX18" fmla="*/ 6799941 w 12192000"/>
              <a:gd name="connsiteY18" fmla="*/ 6153349 h 6219825"/>
              <a:gd name="connsiteX19" fmla="*/ 6835432 w 12192000"/>
              <a:gd name="connsiteY19" fmla="*/ 6151642 h 6219825"/>
              <a:gd name="connsiteX20" fmla="*/ 6884003 w 12192000"/>
              <a:gd name="connsiteY20" fmla="*/ 6148662 h 6219825"/>
              <a:gd name="connsiteX21" fmla="*/ 7578771 w 12192000"/>
              <a:gd name="connsiteY21" fmla="*/ 6116122 h 6219825"/>
              <a:gd name="connsiteX22" fmla="*/ 8623845 w 12192000"/>
              <a:gd name="connsiteY22" fmla="*/ 6029188 h 6219825"/>
              <a:gd name="connsiteX23" fmla="*/ 9479970 w 12192000"/>
              <a:gd name="connsiteY23" fmla="*/ 5925239 h 6219825"/>
              <a:gd name="connsiteX24" fmla="*/ 10629308 w 12192000"/>
              <a:gd name="connsiteY24" fmla="*/ 5731000 h 6219825"/>
              <a:gd name="connsiteX25" fmla="*/ 11998498 w 12192000"/>
              <a:gd name="connsiteY25" fmla="*/ 5404869 h 6219825"/>
              <a:gd name="connsiteX26" fmla="*/ 12192000 w 12192000"/>
              <a:gd name="connsiteY26" fmla="*/ 5347846 h 6219825"/>
              <a:gd name="connsiteX27" fmla="*/ 12192000 w 12192000"/>
              <a:gd name="connsiteY27" fmla="*/ 5402606 h 6219825"/>
              <a:gd name="connsiteX28" fmla="*/ 11829257 w 12192000"/>
              <a:gd name="connsiteY28" fmla="*/ 5507950 h 6219825"/>
              <a:gd name="connsiteX29" fmla="*/ 10939183 w 12192000"/>
              <a:gd name="connsiteY29" fmla="*/ 5722555 h 6219825"/>
              <a:gd name="connsiteX30" fmla="*/ 9985530 w 12192000"/>
              <a:gd name="connsiteY30" fmla="*/ 5902635 h 6219825"/>
              <a:gd name="connsiteX31" fmla="*/ 9186882 w 12192000"/>
              <a:gd name="connsiteY31" fmla="*/ 6018631 h 6219825"/>
              <a:gd name="connsiteX32" fmla="*/ 8578198 w 12192000"/>
              <a:gd name="connsiteY32" fmla="*/ 6088179 h 6219825"/>
              <a:gd name="connsiteX33" fmla="*/ 7864358 w 12192000"/>
              <a:gd name="connsiteY33" fmla="*/ 6149656 h 6219825"/>
              <a:gd name="connsiteX34" fmla="*/ 6935502 w 12192000"/>
              <a:gd name="connsiteY34" fmla="*/ 6201071 h 6219825"/>
              <a:gd name="connsiteX35" fmla="*/ 6477750 w 12192000"/>
              <a:gd name="connsiteY35" fmla="*/ 6214980 h 6219825"/>
              <a:gd name="connsiteX36" fmla="*/ 6362294 w 12192000"/>
              <a:gd name="connsiteY36" fmla="*/ 6219825 h 6219825"/>
              <a:gd name="connsiteX37" fmla="*/ 6057129 w 12192000"/>
              <a:gd name="connsiteY37" fmla="*/ 6219825 h 6219825"/>
              <a:gd name="connsiteX38" fmla="*/ 5977784 w 12192000"/>
              <a:gd name="connsiteY38" fmla="*/ 6215229 h 6219825"/>
              <a:gd name="connsiteX39" fmla="*/ 5265087 w 12192000"/>
              <a:gd name="connsiteY39" fmla="*/ 6178965 h 6219825"/>
              <a:gd name="connsiteX40" fmla="*/ 4346277 w 12192000"/>
              <a:gd name="connsiteY40" fmla="*/ 6116869 h 6219825"/>
              <a:gd name="connsiteX41" fmla="*/ 3373045 w 12192000"/>
              <a:gd name="connsiteY41" fmla="*/ 6018259 h 6219825"/>
              <a:gd name="connsiteX42" fmla="*/ 2362173 w 12192000"/>
              <a:gd name="connsiteY42" fmla="*/ 5899282 h 6219825"/>
              <a:gd name="connsiteX43" fmla="*/ 1233178 w 12192000"/>
              <a:gd name="connsiteY43" fmla="*/ 5726033 h 6219825"/>
              <a:gd name="connsiteX44" fmla="*/ 68500 w 12192000"/>
              <a:gd name="connsiteY44" fmla="*/ 5486226 h 6219825"/>
              <a:gd name="connsiteX45" fmla="*/ 0 w 12192000"/>
              <a:gd name="connsiteY45" fmla="*/ 5468863 h 6219825"/>
              <a:gd name="connsiteX46" fmla="*/ 0 w 12192000"/>
              <a:gd name="connsiteY46" fmla="*/ 5412351 h 6219825"/>
              <a:gd name="connsiteX47" fmla="*/ 72441 w 12192000"/>
              <a:gd name="connsiteY47" fmla="*/ 5431135 h 6219825"/>
              <a:gd name="connsiteX48" fmla="*/ 600716 w 12192000"/>
              <a:gd name="connsiteY48" fmla="*/ 5549555 h 6219825"/>
              <a:gd name="connsiteX49" fmla="*/ 1769512 w 12192000"/>
              <a:gd name="connsiteY49" fmla="*/ 5759811 h 6219825"/>
              <a:gd name="connsiteX50" fmla="*/ 2613554 w 12192000"/>
              <a:gd name="connsiteY50" fmla="*/ 5876802 h 6219825"/>
              <a:gd name="connsiteX51" fmla="*/ 2581134 w 12192000"/>
              <a:gd name="connsiteY51" fmla="*/ 5866867 h 6219825"/>
              <a:gd name="connsiteX52" fmla="*/ 1112635 w 12192000"/>
              <a:gd name="connsiteY52" fmla="*/ 5534031 h 6219825"/>
              <a:gd name="connsiteX53" fmla="*/ 420412 w 12192000"/>
              <a:gd name="connsiteY53" fmla="*/ 5334514 h 6219825"/>
              <a:gd name="connsiteX54" fmla="*/ 0 w 12192000"/>
              <a:gd name="connsiteY54" fmla="*/ 5195539 h 6219825"/>
              <a:gd name="connsiteX55" fmla="*/ 60 w 12192000"/>
              <a:gd name="connsiteY55" fmla="*/ 5105401 h 6219825"/>
              <a:gd name="connsiteX56" fmla="*/ 0 w 12192000"/>
              <a:gd name="connsiteY56" fmla="*/ 5105401 h 6219825"/>
              <a:gd name="connsiteX57" fmla="*/ 0 w 12192000"/>
              <a:gd name="connsiteY57" fmla="*/ 1 h 6219825"/>
              <a:gd name="connsiteX58" fmla="*/ 9834 w 12192000"/>
              <a:gd name="connsiteY58" fmla="*/ 1 h 6219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12192000" h="6219825">
                <a:moveTo>
                  <a:pt x="6789701" y="6151588"/>
                </a:moveTo>
                <a:lnTo>
                  <a:pt x="6788702" y="6151666"/>
                </a:lnTo>
                <a:cubicBezTo>
                  <a:pt x="6788627" y="6151844"/>
                  <a:pt x="6788551" y="6152022"/>
                  <a:pt x="6788476" y="6152200"/>
                </a:cubicBezTo>
                <a:close/>
                <a:moveTo>
                  <a:pt x="9834" y="0"/>
                </a:moveTo>
                <a:lnTo>
                  <a:pt x="12357" y="1"/>
                </a:lnTo>
                <a:lnTo>
                  <a:pt x="12192000" y="1"/>
                </a:lnTo>
                <a:lnTo>
                  <a:pt x="12192000" y="5105401"/>
                </a:lnTo>
                <a:lnTo>
                  <a:pt x="12191716" y="5105401"/>
                </a:lnTo>
                <a:lnTo>
                  <a:pt x="12192000" y="5256977"/>
                </a:lnTo>
                <a:lnTo>
                  <a:pt x="12061096" y="5296034"/>
                </a:lnTo>
                <a:cubicBezTo>
                  <a:pt x="11933500" y="5332263"/>
                  <a:pt x="11805390" y="5366806"/>
                  <a:pt x="11676800" y="5399652"/>
                </a:cubicBezTo>
                <a:cubicBezTo>
                  <a:pt x="11262789" y="5507204"/>
                  <a:pt x="10845343" y="5600846"/>
                  <a:pt x="10425355" y="5683310"/>
                </a:cubicBezTo>
                <a:cubicBezTo>
                  <a:pt x="10092810" y="5748549"/>
                  <a:pt x="9759033" y="5806970"/>
                  <a:pt x="9424022" y="5858546"/>
                </a:cubicBezTo>
                <a:cubicBezTo>
                  <a:pt x="9102997" y="5908224"/>
                  <a:pt x="8781133" y="5952809"/>
                  <a:pt x="8458419" y="5992303"/>
                </a:cubicBezTo>
                <a:cubicBezTo>
                  <a:pt x="8211360" y="6022481"/>
                  <a:pt x="7963792" y="6048065"/>
                  <a:pt x="7715970" y="6072283"/>
                </a:cubicBezTo>
                <a:lnTo>
                  <a:pt x="6951716" y="6138091"/>
                </a:lnTo>
                <a:lnTo>
                  <a:pt x="6936303" y="6140163"/>
                </a:lnTo>
                <a:lnTo>
                  <a:pt x="6790448" y="6151529"/>
                </a:lnTo>
                <a:lnTo>
                  <a:pt x="6799941" y="6153349"/>
                </a:lnTo>
                <a:cubicBezTo>
                  <a:pt x="6811623" y="6153816"/>
                  <a:pt x="6823734" y="6151642"/>
                  <a:pt x="6835432" y="6151642"/>
                </a:cubicBezTo>
                <a:cubicBezTo>
                  <a:pt x="6851580" y="6151642"/>
                  <a:pt x="6867729" y="6149034"/>
                  <a:pt x="6884003" y="6148662"/>
                </a:cubicBezTo>
                <a:cubicBezTo>
                  <a:pt x="7115805" y="6143198"/>
                  <a:pt x="7347351" y="6131026"/>
                  <a:pt x="7578771" y="6116122"/>
                </a:cubicBezTo>
                <a:cubicBezTo>
                  <a:pt x="7927552" y="6093644"/>
                  <a:pt x="8276080" y="6065453"/>
                  <a:pt x="8623845" y="6029188"/>
                </a:cubicBezTo>
                <a:cubicBezTo>
                  <a:pt x="8909939" y="5999878"/>
                  <a:pt x="9195310" y="5965228"/>
                  <a:pt x="9479970" y="5925239"/>
                </a:cubicBezTo>
                <a:cubicBezTo>
                  <a:pt x="9864901" y="5870842"/>
                  <a:pt x="10248014" y="5806101"/>
                  <a:pt x="10629308" y="5731000"/>
                </a:cubicBezTo>
                <a:cubicBezTo>
                  <a:pt x="11090114" y="5639842"/>
                  <a:pt x="11546975" y="5532291"/>
                  <a:pt x="11998498" y="5404869"/>
                </a:cubicBezTo>
                <a:lnTo>
                  <a:pt x="12192000" y="5347846"/>
                </a:lnTo>
                <a:lnTo>
                  <a:pt x="12192000" y="5402606"/>
                </a:lnTo>
                <a:lnTo>
                  <a:pt x="11829257" y="5507950"/>
                </a:lnTo>
                <a:cubicBezTo>
                  <a:pt x="11534769" y="5587680"/>
                  <a:pt x="11238120" y="5658596"/>
                  <a:pt x="10939183" y="5722555"/>
                </a:cubicBezTo>
                <a:cubicBezTo>
                  <a:pt x="10622824" y="5790365"/>
                  <a:pt x="10304941" y="5850387"/>
                  <a:pt x="9985530" y="5902635"/>
                </a:cubicBezTo>
                <a:cubicBezTo>
                  <a:pt x="9720036" y="5946102"/>
                  <a:pt x="9453814" y="5984764"/>
                  <a:pt x="9186882" y="6018631"/>
                </a:cubicBezTo>
                <a:cubicBezTo>
                  <a:pt x="8984197" y="6044216"/>
                  <a:pt x="8781514" y="6068309"/>
                  <a:pt x="8578198" y="6088179"/>
                </a:cubicBezTo>
                <a:lnTo>
                  <a:pt x="7864358" y="6149656"/>
                </a:lnTo>
                <a:cubicBezTo>
                  <a:pt x="7554994" y="6172009"/>
                  <a:pt x="7245502" y="6189895"/>
                  <a:pt x="6935502" y="6201071"/>
                </a:cubicBezTo>
                <a:lnTo>
                  <a:pt x="6477750" y="6214980"/>
                </a:lnTo>
                <a:cubicBezTo>
                  <a:pt x="6439195" y="6212895"/>
                  <a:pt x="6400529" y="6214521"/>
                  <a:pt x="6362294" y="6219825"/>
                </a:cubicBezTo>
                <a:lnTo>
                  <a:pt x="6057129" y="6219825"/>
                </a:lnTo>
                <a:lnTo>
                  <a:pt x="5977784" y="6215229"/>
                </a:lnTo>
                <a:lnTo>
                  <a:pt x="5265087" y="6178965"/>
                </a:lnTo>
                <a:cubicBezTo>
                  <a:pt x="4958267" y="6166544"/>
                  <a:pt x="4651826" y="6146055"/>
                  <a:pt x="4346277" y="6116869"/>
                </a:cubicBezTo>
                <a:lnTo>
                  <a:pt x="3373045" y="6018259"/>
                </a:lnTo>
                <a:cubicBezTo>
                  <a:pt x="3035412" y="5983982"/>
                  <a:pt x="2698456" y="5944327"/>
                  <a:pt x="2362173" y="5899282"/>
                </a:cubicBezTo>
                <a:cubicBezTo>
                  <a:pt x="1984692" y="5849108"/>
                  <a:pt x="1608364" y="5791358"/>
                  <a:pt x="1233178" y="5726033"/>
                </a:cubicBezTo>
                <a:cubicBezTo>
                  <a:pt x="842181" y="5657291"/>
                  <a:pt x="453758" y="5578770"/>
                  <a:pt x="68500" y="5486226"/>
                </a:cubicBezTo>
                <a:lnTo>
                  <a:pt x="0" y="5468863"/>
                </a:lnTo>
                <a:lnTo>
                  <a:pt x="0" y="5412351"/>
                </a:lnTo>
                <a:lnTo>
                  <a:pt x="72441" y="5431135"/>
                </a:lnTo>
                <a:cubicBezTo>
                  <a:pt x="247961" y="5473331"/>
                  <a:pt x="424164" y="5512608"/>
                  <a:pt x="600716" y="5549555"/>
                </a:cubicBezTo>
                <a:cubicBezTo>
                  <a:pt x="988279" y="5630403"/>
                  <a:pt x="1378133" y="5699330"/>
                  <a:pt x="1769512" y="5759811"/>
                </a:cubicBezTo>
                <a:cubicBezTo>
                  <a:pt x="2052426" y="5803406"/>
                  <a:pt x="2335725" y="5843519"/>
                  <a:pt x="2613554" y="5876802"/>
                </a:cubicBezTo>
                <a:cubicBezTo>
                  <a:pt x="2605544" y="5879410"/>
                  <a:pt x="2594611" y="5869350"/>
                  <a:pt x="2581134" y="5866867"/>
                </a:cubicBezTo>
                <a:cubicBezTo>
                  <a:pt x="2087178" y="5774877"/>
                  <a:pt x="1597684" y="5663937"/>
                  <a:pt x="1112635" y="5534031"/>
                </a:cubicBezTo>
                <a:cubicBezTo>
                  <a:pt x="880453" y="5471934"/>
                  <a:pt x="649713" y="5405428"/>
                  <a:pt x="420412" y="5334514"/>
                </a:cubicBezTo>
                <a:lnTo>
                  <a:pt x="0" y="5195539"/>
                </a:lnTo>
                <a:lnTo>
                  <a:pt x="60" y="5105401"/>
                </a:lnTo>
                <a:lnTo>
                  <a:pt x="0" y="5105401"/>
                </a:lnTo>
                <a:lnTo>
                  <a:pt x="0" y="1"/>
                </a:lnTo>
                <a:lnTo>
                  <a:pt x="9834" y="1"/>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3">
            <a:extLst>
              <a:ext uri="{FF2B5EF4-FFF2-40B4-BE49-F238E27FC236}">
                <a16:creationId xmlns:a16="http://schemas.microsoft.com/office/drawing/2014/main" id="{58226943-5515-6952-9B31-ED5BDBD58473}"/>
              </a:ext>
            </a:extLst>
          </p:cNvPr>
          <p:cNvPicPr>
            <a:picLocks noChangeAspect="1"/>
          </p:cNvPicPr>
          <p:nvPr/>
        </p:nvPicPr>
        <p:blipFill>
          <a:blip r:embed="rId2"/>
          <a:stretch>
            <a:fillRect/>
          </a:stretch>
        </p:blipFill>
        <p:spPr>
          <a:xfrm>
            <a:off x="523819" y="256391"/>
            <a:ext cx="11068162" cy="4897417"/>
          </a:xfrm>
          <a:prstGeom prst="rect">
            <a:avLst/>
          </a:prstGeom>
        </p:spPr>
      </p:pic>
    </p:spTree>
    <p:extLst>
      <p:ext uri="{BB962C8B-B14F-4D97-AF65-F5344CB8AC3E}">
        <p14:creationId xmlns:p14="http://schemas.microsoft.com/office/powerpoint/2010/main" val="10223304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C28FFC4-190C-6198-DE17-7394D16CC594}"/>
              </a:ext>
            </a:extLst>
          </p:cNvPr>
          <p:cNvSpPr>
            <a:spLocks noGrp="1"/>
          </p:cNvSpPr>
          <p:nvPr>
            <p:ph type="title"/>
          </p:nvPr>
        </p:nvSpPr>
        <p:spPr>
          <a:xfrm>
            <a:off x="630936" y="502920"/>
            <a:ext cx="3812543" cy="1463040"/>
          </a:xfrm>
        </p:spPr>
        <p:txBody>
          <a:bodyPr anchor="ctr">
            <a:normAutofit/>
          </a:bodyPr>
          <a:lstStyle/>
          <a:p>
            <a:pPr algn="ctr"/>
            <a:r>
              <a:rPr lang="en-US" sz="4800">
                <a:cs typeface="Calibri Light"/>
              </a:rPr>
              <a:t>Payback Period </a:t>
            </a:r>
            <a:endParaRPr lang="en-US" sz="4800"/>
          </a:p>
        </p:txBody>
      </p:sp>
      <p:sp>
        <p:nvSpPr>
          <p:cNvPr id="11"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3648F53-5213-2C89-EA94-9E8534D9C5EC}"/>
              </a:ext>
            </a:extLst>
          </p:cNvPr>
          <p:cNvSpPr>
            <a:spLocks noGrp="1"/>
          </p:cNvSpPr>
          <p:nvPr>
            <p:ph idx="1"/>
          </p:nvPr>
        </p:nvSpPr>
        <p:spPr>
          <a:xfrm>
            <a:off x="4654295" y="502920"/>
            <a:ext cx="6894576" cy="1463040"/>
          </a:xfrm>
        </p:spPr>
        <p:txBody>
          <a:bodyPr vert="horz" lIns="91440" tIns="45720" rIns="91440" bIns="45720" rtlCol="0" anchor="ctr">
            <a:normAutofit/>
          </a:bodyPr>
          <a:lstStyle/>
          <a:p>
            <a:pPr marL="0" indent="0">
              <a:buNone/>
            </a:pPr>
            <a:r>
              <a:rPr lang="en-US" sz="2200">
                <a:cs typeface="Calibri"/>
              </a:rPr>
              <a:t>Total investment = Fixed cost + Variable cost = 3,50,000</a:t>
            </a:r>
            <a:endParaRPr lang="en-US" sz="2200"/>
          </a:p>
          <a:p>
            <a:pPr marL="0" indent="0">
              <a:buNone/>
            </a:pPr>
            <a:r>
              <a:rPr lang="en-US" sz="2200">
                <a:cs typeface="Calibri"/>
              </a:rPr>
              <a:t>Monthly sales = 25,000</a:t>
            </a:r>
          </a:p>
        </p:txBody>
      </p:sp>
      <p:pic>
        <p:nvPicPr>
          <p:cNvPr id="4" name="Picture 3">
            <a:extLst>
              <a:ext uri="{FF2B5EF4-FFF2-40B4-BE49-F238E27FC236}">
                <a16:creationId xmlns:a16="http://schemas.microsoft.com/office/drawing/2014/main" id="{59A534E9-7AC9-4D9D-F869-A8D9CE9B3C7E}"/>
              </a:ext>
            </a:extLst>
          </p:cNvPr>
          <p:cNvPicPr>
            <a:picLocks noChangeAspect="1"/>
          </p:cNvPicPr>
          <p:nvPr/>
        </p:nvPicPr>
        <p:blipFill>
          <a:blip r:embed="rId2"/>
          <a:stretch>
            <a:fillRect/>
          </a:stretch>
        </p:blipFill>
        <p:spPr>
          <a:xfrm>
            <a:off x="1171456" y="2290936"/>
            <a:ext cx="9836896" cy="3959352"/>
          </a:xfrm>
          <a:prstGeom prst="rect">
            <a:avLst/>
          </a:prstGeom>
        </p:spPr>
      </p:pic>
    </p:spTree>
    <p:extLst>
      <p:ext uri="{BB962C8B-B14F-4D97-AF65-F5344CB8AC3E}">
        <p14:creationId xmlns:p14="http://schemas.microsoft.com/office/powerpoint/2010/main" val="1174481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Tonnes Of Flowers Are Thrown Out By Temples Every Day, This Team Is ...">
            <a:extLst>
              <a:ext uri="{FF2B5EF4-FFF2-40B4-BE49-F238E27FC236}">
                <a16:creationId xmlns:a16="http://schemas.microsoft.com/office/drawing/2014/main" id="{FFF46E6C-C605-D9A9-336E-2C8FC5B8151D}"/>
              </a:ext>
            </a:extLst>
          </p:cNvPr>
          <p:cNvPicPr>
            <a:picLocks noChangeAspect="1"/>
          </p:cNvPicPr>
          <p:nvPr/>
        </p:nvPicPr>
        <p:blipFill rotWithShape="1">
          <a:blip r:embed="rId2"/>
          <a:srcRect l="3001" r="3001"/>
          <a:stretch/>
        </p:blipFill>
        <p:spPr>
          <a:xfrm>
            <a:off x="1" y="10"/>
            <a:ext cx="9669642" cy="6857990"/>
          </a:xfrm>
          <a:prstGeom prst="rect">
            <a:avLst/>
          </a:prstGeom>
        </p:spPr>
      </p:pic>
      <p:sp>
        <p:nvSpPr>
          <p:cNvPr id="18" name="Rectangle 17">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6CAA93E-49E5-C57E-36FA-516621F99A0A}"/>
              </a:ext>
            </a:extLst>
          </p:cNvPr>
          <p:cNvSpPr>
            <a:spLocks noGrp="1"/>
          </p:cNvSpPr>
          <p:nvPr>
            <p:ph type="title"/>
          </p:nvPr>
        </p:nvSpPr>
        <p:spPr>
          <a:xfrm>
            <a:off x="7531610" y="365125"/>
            <a:ext cx="4237825" cy="1899912"/>
          </a:xfrm>
        </p:spPr>
        <p:txBody>
          <a:bodyPr>
            <a:normAutofit/>
          </a:bodyPr>
          <a:lstStyle/>
          <a:p>
            <a:pPr algn="ctr"/>
            <a:r>
              <a:rPr lang="en-US" sz="4000" b="1" dirty="0">
                <a:cs typeface="Calibri Light"/>
              </a:rPr>
              <a:t>USP of Krapa</a:t>
            </a:r>
          </a:p>
        </p:txBody>
      </p:sp>
      <p:sp>
        <p:nvSpPr>
          <p:cNvPr id="3" name="Content Placeholder 2">
            <a:extLst>
              <a:ext uri="{FF2B5EF4-FFF2-40B4-BE49-F238E27FC236}">
                <a16:creationId xmlns:a16="http://schemas.microsoft.com/office/drawing/2014/main" id="{1AF1B93D-B6AD-CD71-45BC-7078CC6E15FA}"/>
              </a:ext>
            </a:extLst>
          </p:cNvPr>
          <p:cNvSpPr>
            <a:spLocks noGrp="1"/>
          </p:cNvSpPr>
          <p:nvPr>
            <p:ph idx="1"/>
          </p:nvPr>
        </p:nvSpPr>
        <p:spPr>
          <a:xfrm>
            <a:off x="7536256" y="1904518"/>
            <a:ext cx="4527510" cy="3742762"/>
          </a:xfrm>
        </p:spPr>
        <p:txBody>
          <a:bodyPr vert="horz" lIns="91440" tIns="45720" rIns="91440" bIns="45720" rtlCol="0" anchor="t">
            <a:noAutofit/>
          </a:bodyPr>
          <a:lstStyle/>
          <a:p>
            <a:r>
              <a:rPr lang="en-US" sz="1600" dirty="0">
                <a:ea typeface="+mn-lt"/>
                <a:cs typeface="+mn-lt"/>
              </a:rPr>
              <a:t>Eco-Friendly Elegance Made from recycled flowers, our product reduces waste and embraces nature’s beauty, it’s a sustainable approach. </a:t>
            </a:r>
          </a:p>
          <a:p>
            <a:r>
              <a:rPr lang="en-US" sz="1600" dirty="0">
                <a:ea typeface="+mn-lt"/>
                <a:cs typeface="+mn-lt"/>
              </a:rPr>
              <a:t>Pure Organic Essence: 100% organic ingredients ensure a chemical-free experience, promoting health and wellness with every use. </a:t>
            </a:r>
          </a:p>
          <a:p>
            <a:r>
              <a:rPr lang="en-US" sz="1600" dirty="0">
                <a:ea typeface="+mn-lt"/>
                <a:cs typeface="+mn-lt"/>
              </a:rPr>
              <a:t>Bouquets: Immerse yourself in floral elements, as our product captures the delicate scent of recycled flowers. </a:t>
            </a:r>
          </a:p>
          <a:p>
            <a:r>
              <a:rPr lang="en-US" sz="1600" dirty="0">
                <a:ea typeface="+mn-lt"/>
                <a:cs typeface="+mn-lt"/>
              </a:rPr>
              <a:t>Craftsmanship: Each piece is meticulously crafted, with a unique aesthetic, and showcases the masterful craftsmanship behind each piece. </a:t>
            </a:r>
          </a:p>
          <a:p>
            <a:r>
              <a:rPr lang="en-US" sz="1600" dirty="0">
                <a:ea typeface="+mn-lt"/>
                <a:cs typeface="+mn-lt"/>
              </a:rPr>
              <a:t>Positive Impact: When you choose our product, you contribute to the circular economy by supporting environmental sustainability and fair production practices.</a:t>
            </a:r>
            <a:endParaRPr lang="en-US" sz="1600">
              <a:cs typeface="Calibri"/>
            </a:endParaRPr>
          </a:p>
        </p:txBody>
      </p:sp>
    </p:spTree>
    <p:extLst>
      <p:ext uri="{BB962C8B-B14F-4D97-AF65-F5344CB8AC3E}">
        <p14:creationId xmlns:p14="http://schemas.microsoft.com/office/powerpoint/2010/main" val="8196169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78A969C4-AC66-CEAD-2391-1DF6525CD793}"/>
              </a:ext>
            </a:extLst>
          </p:cNvPr>
          <p:cNvPicPr>
            <a:picLocks noChangeAspect="1"/>
          </p:cNvPicPr>
          <p:nvPr/>
        </p:nvPicPr>
        <p:blipFill rotWithShape="1">
          <a:blip r:embed="rId2">
            <a:alphaModFix amt="35000"/>
          </a:blip>
          <a:srcRect t="5050" b="10681"/>
          <a:stretch/>
        </p:blipFill>
        <p:spPr>
          <a:xfrm>
            <a:off x="20" y="10"/>
            <a:ext cx="12191980" cy="6857990"/>
          </a:xfrm>
          <a:prstGeom prst="rect">
            <a:avLst/>
          </a:prstGeom>
        </p:spPr>
      </p:pic>
      <p:sp>
        <p:nvSpPr>
          <p:cNvPr id="2" name="Title 1">
            <a:extLst>
              <a:ext uri="{FF2B5EF4-FFF2-40B4-BE49-F238E27FC236}">
                <a16:creationId xmlns:a16="http://schemas.microsoft.com/office/drawing/2014/main" id="{21BC52F6-8598-548D-F683-20E7598BFE74}"/>
              </a:ext>
            </a:extLst>
          </p:cNvPr>
          <p:cNvSpPr>
            <a:spLocks noGrp="1"/>
          </p:cNvSpPr>
          <p:nvPr>
            <p:ph type="title"/>
          </p:nvPr>
        </p:nvSpPr>
        <p:spPr>
          <a:xfrm>
            <a:off x="838200" y="365125"/>
            <a:ext cx="10515600" cy="1325563"/>
          </a:xfrm>
        </p:spPr>
        <p:txBody>
          <a:bodyPr>
            <a:normAutofit/>
          </a:bodyPr>
          <a:lstStyle/>
          <a:p>
            <a:r>
              <a:rPr lang="en-US" dirty="0">
                <a:solidFill>
                  <a:srgbClr val="FFFFFF"/>
                </a:solidFill>
                <a:cs typeface="Calibri Light"/>
              </a:rPr>
              <a:t>Clear Market of Krapa</a:t>
            </a:r>
            <a:endParaRPr lang="en-US" dirty="0">
              <a:solidFill>
                <a:srgbClr val="FFFFFF"/>
              </a:solidFill>
            </a:endParaRPr>
          </a:p>
        </p:txBody>
      </p:sp>
      <p:graphicFrame>
        <p:nvGraphicFramePr>
          <p:cNvPr id="5" name="Content Placeholder 2">
            <a:extLst>
              <a:ext uri="{FF2B5EF4-FFF2-40B4-BE49-F238E27FC236}">
                <a16:creationId xmlns:a16="http://schemas.microsoft.com/office/drawing/2014/main" id="{D33FB879-2CE1-E1AE-C256-563F9845AD84}"/>
              </a:ext>
            </a:extLst>
          </p:cNvPr>
          <p:cNvGraphicFramePr>
            <a:graphicFrameLocks noGrp="1"/>
          </p:cNvGraphicFramePr>
          <p:nvPr>
            <p:ph idx="1"/>
            <p:extLst>
              <p:ext uri="{D42A27DB-BD31-4B8C-83A1-F6EECF244321}">
                <p14:modId xmlns:p14="http://schemas.microsoft.com/office/powerpoint/2010/main" val="1956645322"/>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72135442"/>
      </p:ext>
    </p:extLst>
  </p:cSld>
  <p:clrMapOvr>
    <a:overrideClrMapping bg1="dk1" tx1="lt1" bg2="dk2" tx2="lt2" accent1="accent1" accent2="accent2" accent3="accent3" accent4="accent4" accent5="accent5" accent6="accent6" hlink="hlink" folHlink="folHlink"/>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4000AB49-906B-89FF-B479-C72BCA7B9235}"/>
              </a:ext>
            </a:extLst>
          </p:cNvPr>
          <p:cNvPicPr>
            <a:picLocks noChangeAspect="1"/>
          </p:cNvPicPr>
          <p:nvPr/>
        </p:nvPicPr>
        <p:blipFill rotWithShape="1">
          <a:blip r:embed="rId2">
            <a:alphaModFix amt="35000"/>
          </a:blip>
          <a:srcRect t="15605" r="-2" b="-2"/>
          <a:stretch/>
        </p:blipFill>
        <p:spPr>
          <a:xfrm>
            <a:off x="20" y="10"/>
            <a:ext cx="12191980" cy="6857990"/>
          </a:xfrm>
          <a:prstGeom prst="rect">
            <a:avLst/>
          </a:prstGeom>
        </p:spPr>
      </p:pic>
      <p:sp>
        <p:nvSpPr>
          <p:cNvPr id="2" name="Title 1">
            <a:extLst>
              <a:ext uri="{FF2B5EF4-FFF2-40B4-BE49-F238E27FC236}">
                <a16:creationId xmlns:a16="http://schemas.microsoft.com/office/drawing/2014/main" id="{719C9B07-4699-7232-AA8C-D6D9C8EB6CAA}"/>
              </a:ext>
            </a:extLst>
          </p:cNvPr>
          <p:cNvSpPr>
            <a:spLocks noGrp="1"/>
          </p:cNvSpPr>
          <p:nvPr>
            <p:ph type="title"/>
          </p:nvPr>
        </p:nvSpPr>
        <p:spPr>
          <a:xfrm>
            <a:off x="838200" y="365125"/>
            <a:ext cx="10515600" cy="1325563"/>
          </a:xfrm>
        </p:spPr>
        <p:txBody>
          <a:bodyPr>
            <a:normAutofit/>
          </a:bodyPr>
          <a:lstStyle/>
          <a:p>
            <a:pPr algn="ctr"/>
            <a:r>
              <a:rPr lang="en-US">
                <a:solidFill>
                  <a:srgbClr val="FFFFFF"/>
                </a:solidFill>
                <a:cs typeface="Calibri Light"/>
              </a:rPr>
              <a:t>Advertisement plan</a:t>
            </a:r>
          </a:p>
        </p:txBody>
      </p:sp>
      <p:graphicFrame>
        <p:nvGraphicFramePr>
          <p:cNvPr id="5" name="Content Placeholder 2">
            <a:extLst>
              <a:ext uri="{FF2B5EF4-FFF2-40B4-BE49-F238E27FC236}">
                <a16:creationId xmlns:a16="http://schemas.microsoft.com/office/drawing/2014/main" id="{FE6BF57A-839E-0F59-4C14-EA0EC293E826}"/>
              </a:ext>
            </a:extLst>
          </p:cNvPr>
          <p:cNvGraphicFramePr>
            <a:graphicFrameLocks noGrp="1"/>
          </p:cNvGraphicFramePr>
          <p:nvPr>
            <p:ph idx="1"/>
            <p:extLst>
              <p:ext uri="{D42A27DB-BD31-4B8C-83A1-F6EECF244321}">
                <p14:modId xmlns:p14="http://schemas.microsoft.com/office/powerpoint/2010/main" val="794055229"/>
              </p:ext>
            </p:extLst>
          </p:nvPr>
        </p:nvGraphicFramePr>
        <p:xfrm>
          <a:off x="838200" y="158401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611671895"/>
      </p:ext>
    </p:extLst>
  </p:cSld>
  <p:clrMapOvr>
    <a:overrideClrMapping bg1="dk1" tx1="lt1" bg2="dk2" tx2="lt2" accent1="accent1" accent2="accent2" accent3="accent3" accent4="accent4" accent5="accent5" accent6="accent6" hlink="hlink" folHlink="folHlink"/>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35411A-A79E-47E3-8D6A-7335E504E53F}"/>
              </a:ext>
            </a:extLst>
          </p:cNvPr>
          <p:cNvSpPr>
            <a:spLocks noGrp="1"/>
          </p:cNvSpPr>
          <p:nvPr>
            <p:ph type="title"/>
          </p:nvPr>
        </p:nvSpPr>
        <p:spPr>
          <a:xfrm>
            <a:off x="277665" y="734247"/>
            <a:ext cx="4368602" cy="1956841"/>
          </a:xfrm>
        </p:spPr>
        <p:txBody>
          <a:bodyPr vert="horz" lIns="91440" tIns="45720" rIns="91440" bIns="45720" rtlCol="0" anchor="t">
            <a:noAutofit/>
          </a:bodyPr>
          <a:lstStyle/>
          <a:p>
            <a:pPr algn="ctr"/>
            <a:r>
              <a:rPr lang="en-US" sz="4800" b="1" dirty="0">
                <a:ea typeface="+mj-lt"/>
                <a:cs typeface="+mj-lt"/>
              </a:rPr>
              <a:t>Marketing </a:t>
            </a:r>
            <a:br>
              <a:rPr lang="en-US" sz="4800" b="1" dirty="0">
                <a:ea typeface="+mj-lt"/>
                <a:cs typeface="+mj-lt"/>
              </a:rPr>
            </a:br>
            <a:r>
              <a:rPr lang="en-US" sz="4800" b="1" dirty="0">
                <a:ea typeface="+mj-lt"/>
                <a:cs typeface="+mj-lt"/>
              </a:rPr>
              <a:t>Campaign</a:t>
            </a:r>
          </a:p>
        </p:txBody>
      </p:sp>
      <p:sp>
        <p:nvSpPr>
          <p:cNvPr id="17"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5597363-3262-EFAA-A91A-C4DDC6921A41}"/>
              </a:ext>
            </a:extLst>
          </p:cNvPr>
          <p:cNvSpPr>
            <a:spLocks noGrp="1"/>
          </p:cNvSpPr>
          <p:nvPr>
            <p:ph idx="1"/>
          </p:nvPr>
        </p:nvSpPr>
        <p:spPr>
          <a:xfrm>
            <a:off x="640080" y="2872899"/>
            <a:ext cx="3639565" cy="3320668"/>
          </a:xfrm>
        </p:spPr>
        <p:txBody>
          <a:bodyPr vert="horz" lIns="91440" tIns="45720" rIns="91440" bIns="45720" rtlCol="0" anchor="t">
            <a:normAutofit/>
          </a:bodyPr>
          <a:lstStyle/>
          <a:p>
            <a:pPr marL="0" indent="0">
              <a:buNone/>
            </a:pPr>
            <a:r>
              <a:rPr lang="en-US" sz="2200" dirty="0">
                <a:latin typeface="Arial"/>
                <a:cs typeface="Arial"/>
              </a:rPr>
              <a:t>Krapa ka </a:t>
            </a:r>
            <a:r>
              <a:rPr lang="en-US" sz="2200" dirty="0" err="1">
                <a:latin typeface="Arial"/>
                <a:cs typeface="Arial"/>
              </a:rPr>
              <a:t>naya</a:t>
            </a:r>
            <a:r>
              <a:rPr lang="en-US" sz="2200" dirty="0">
                <a:latin typeface="Arial"/>
                <a:cs typeface="Arial"/>
              </a:rPr>
              <a:t> </a:t>
            </a:r>
            <a:r>
              <a:rPr lang="en-US" sz="2200" dirty="0" err="1">
                <a:latin typeface="Arial"/>
                <a:cs typeface="Arial"/>
              </a:rPr>
              <a:t>andaaz</a:t>
            </a:r>
            <a:r>
              <a:rPr lang="en-US" sz="2200" dirty="0">
                <a:latin typeface="Arial"/>
                <a:cs typeface="Arial"/>
              </a:rPr>
              <a:t>,</a:t>
            </a:r>
          </a:p>
          <a:p>
            <a:pPr marL="0" indent="0">
              <a:buNone/>
            </a:pPr>
            <a:r>
              <a:rPr lang="en-US" sz="2200" dirty="0" err="1">
                <a:latin typeface="Arial"/>
                <a:cs typeface="Arial"/>
              </a:rPr>
              <a:t>Phoolon</a:t>
            </a:r>
            <a:r>
              <a:rPr lang="en-US" sz="2200" dirty="0">
                <a:latin typeface="Arial"/>
                <a:cs typeface="Arial"/>
              </a:rPr>
              <a:t> ki </a:t>
            </a:r>
            <a:r>
              <a:rPr lang="en-US" sz="2200" dirty="0" err="1">
                <a:latin typeface="Arial"/>
                <a:cs typeface="Arial"/>
              </a:rPr>
              <a:t>sajawat</a:t>
            </a:r>
            <a:r>
              <a:rPr lang="en-US" sz="2200" dirty="0">
                <a:latin typeface="Arial"/>
                <a:cs typeface="Arial"/>
              </a:rPr>
              <a:t>, </a:t>
            </a:r>
            <a:r>
              <a:rPr lang="en-US" sz="2200" dirty="0" err="1">
                <a:latin typeface="Arial"/>
                <a:cs typeface="Arial"/>
              </a:rPr>
              <a:t>kachre</a:t>
            </a:r>
            <a:r>
              <a:rPr lang="en-US" sz="2200" dirty="0">
                <a:latin typeface="Arial"/>
                <a:cs typeface="Arial"/>
              </a:rPr>
              <a:t> se! Le </a:t>
            </a:r>
            <a:r>
              <a:rPr lang="en-US" sz="2200" dirty="0" err="1">
                <a:latin typeface="Arial"/>
                <a:cs typeface="Arial"/>
              </a:rPr>
              <a:t>aao</a:t>
            </a:r>
            <a:r>
              <a:rPr lang="en-US" sz="2200" dirty="0">
                <a:latin typeface="Arial"/>
                <a:cs typeface="Arial"/>
              </a:rPr>
              <a:t> </a:t>
            </a:r>
            <a:r>
              <a:rPr lang="en-US" sz="2200" dirty="0" err="1">
                <a:latin typeface="Arial"/>
                <a:cs typeface="Arial"/>
              </a:rPr>
              <a:t>ghar</a:t>
            </a:r>
            <a:r>
              <a:rPr lang="en-US" sz="2200" dirty="0">
                <a:latin typeface="Arial"/>
                <a:cs typeface="Arial"/>
              </a:rPr>
              <a:t> </a:t>
            </a:r>
            <a:r>
              <a:rPr lang="en-US" sz="2200" dirty="0" err="1">
                <a:latin typeface="Arial"/>
                <a:cs typeface="Arial"/>
              </a:rPr>
              <a:t>mei</a:t>
            </a:r>
            <a:r>
              <a:rPr lang="en-US" sz="2200" dirty="0">
                <a:latin typeface="Arial"/>
                <a:cs typeface="Arial"/>
              </a:rPr>
              <a:t> Krapa ki </a:t>
            </a:r>
            <a:r>
              <a:rPr lang="en-US" sz="2200" dirty="0" err="1">
                <a:latin typeface="Arial"/>
                <a:cs typeface="Arial"/>
              </a:rPr>
              <a:t>khusbu</a:t>
            </a:r>
            <a:r>
              <a:rPr lang="en-US" sz="2200" dirty="0">
                <a:latin typeface="Arial"/>
                <a:cs typeface="Arial"/>
              </a:rPr>
              <a:t>, Swachh aur Sundar</a:t>
            </a:r>
            <a:br>
              <a:rPr lang="en-US" sz="2200" dirty="0">
                <a:latin typeface="Arial"/>
                <a:cs typeface="Arial"/>
              </a:rPr>
            </a:br>
            <a:endParaRPr lang="en-US" sz="2200" dirty="0">
              <a:latin typeface="Arial"/>
              <a:cs typeface="Arial"/>
            </a:endParaRPr>
          </a:p>
          <a:p>
            <a:pPr marL="285750" indent="-285750">
              <a:buFont typeface="Arial"/>
              <a:buChar char="•"/>
            </a:pPr>
            <a:endParaRPr lang="en-US" sz="2200">
              <a:latin typeface="Arial"/>
              <a:cs typeface="Arial"/>
            </a:endParaRPr>
          </a:p>
          <a:p>
            <a:pPr marL="0" indent="0">
              <a:buNone/>
            </a:pPr>
            <a:endParaRPr lang="en-US" sz="2200">
              <a:latin typeface="Arial"/>
              <a:cs typeface="Arial"/>
            </a:endParaRPr>
          </a:p>
        </p:txBody>
      </p:sp>
      <p:pic>
        <p:nvPicPr>
          <p:cNvPr id="11" name="Picture 10" descr="A colourful solution to flower waste">
            <a:extLst>
              <a:ext uri="{FF2B5EF4-FFF2-40B4-BE49-F238E27FC236}">
                <a16:creationId xmlns:a16="http://schemas.microsoft.com/office/drawing/2014/main" id="{372759B8-5020-991D-C5F9-3EE972FF7E54}"/>
              </a:ext>
            </a:extLst>
          </p:cNvPr>
          <p:cNvPicPr>
            <a:picLocks noChangeAspect="1"/>
          </p:cNvPicPr>
          <p:nvPr/>
        </p:nvPicPr>
        <p:blipFill rotWithShape="1">
          <a:blip r:embed="rId2"/>
          <a:srcRect l="16566" r="16566"/>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72318830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a:extLst>
              <a:ext uri="{FF2B5EF4-FFF2-40B4-BE49-F238E27FC236}">
                <a16:creationId xmlns:a16="http://schemas.microsoft.com/office/drawing/2014/main" id="{7C432AFE-B3D2-4BFF-BF8F-96C27AFF1A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Recycling India's Floral Waste | GlobalSpec">
            <a:extLst>
              <a:ext uri="{FF2B5EF4-FFF2-40B4-BE49-F238E27FC236}">
                <a16:creationId xmlns:a16="http://schemas.microsoft.com/office/drawing/2014/main" id="{DE171B8D-87C5-384A-24F0-B9CD68035B23}"/>
              </a:ext>
            </a:extLst>
          </p:cNvPr>
          <p:cNvPicPr>
            <a:picLocks noChangeAspect="1"/>
          </p:cNvPicPr>
          <p:nvPr/>
        </p:nvPicPr>
        <p:blipFill rotWithShape="1">
          <a:blip r:embed="rId2">
            <a:alphaModFix amt="40000"/>
          </a:blip>
          <a:srcRect/>
          <a:stretch/>
        </p:blipFill>
        <p:spPr>
          <a:xfrm>
            <a:off x="20" y="10"/>
            <a:ext cx="12191979" cy="6857990"/>
          </a:xfrm>
          <a:prstGeom prst="rect">
            <a:avLst/>
          </a:prstGeom>
        </p:spPr>
      </p:pic>
      <p:sp>
        <p:nvSpPr>
          <p:cNvPr id="2" name="Title 1">
            <a:extLst>
              <a:ext uri="{FF2B5EF4-FFF2-40B4-BE49-F238E27FC236}">
                <a16:creationId xmlns:a16="http://schemas.microsoft.com/office/drawing/2014/main" id="{240E1D95-7E5F-DF2A-C7E7-CD38E1C72773}"/>
              </a:ext>
            </a:extLst>
          </p:cNvPr>
          <p:cNvSpPr>
            <a:spLocks noGrp="1"/>
          </p:cNvSpPr>
          <p:nvPr>
            <p:ph type="title"/>
          </p:nvPr>
        </p:nvSpPr>
        <p:spPr>
          <a:xfrm>
            <a:off x="841249" y="941832"/>
            <a:ext cx="10506456" cy="2057400"/>
          </a:xfrm>
        </p:spPr>
        <p:txBody>
          <a:bodyPr vert="horz" lIns="91440" tIns="45720" rIns="91440" bIns="45720" rtlCol="0" anchor="ctr">
            <a:normAutofit/>
          </a:bodyPr>
          <a:lstStyle/>
          <a:p>
            <a:r>
              <a:rPr lang="en-US" sz="6000" b="1" dirty="0">
                <a:solidFill>
                  <a:schemeClr val="bg1"/>
                </a:solidFill>
                <a:cs typeface="Calibri Light"/>
              </a:rPr>
              <a:t>Summary</a:t>
            </a:r>
            <a:r>
              <a:rPr lang="en-US" sz="5000" dirty="0">
                <a:solidFill>
                  <a:schemeClr val="bg1"/>
                </a:solidFill>
                <a:cs typeface="Calibri Light"/>
              </a:rPr>
              <a:t> </a:t>
            </a:r>
            <a:endParaRPr lang="en-US" sz="5000" dirty="0">
              <a:solidFill>
                <a:schemeClr val="bg1"/>
              </a:solidFill>
            </a:endParaRPr>
          </a:p>
        </p:txBody>
      </p:sp>
      <p:sp>
        <p:nvSpPr>
          <p:cNvPr id="20" name="Rectangle 19">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0140"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2" name="Rectangle 21">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3241202"/>
            <a:ext cx="10506456" cy="18288"/>
          </a:xfrm>
          <a:prstGeom prst="rect">
            <a:avLst/>
          </a:prstGeom>
          <a:solidFill>
            <a:schemeClr val="bg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3015DA69-46D5-F8BA-7DA4-0D212B43965E}"/>
              </a:ext>
            </a:extLst>
          </p:cNvPr>
          <p:cNvSpPr>
            <a:spLocks noGrp="1"/>
          </p:cNvSpPr>
          <p:nvPr>
            <p:ph idx="1"/>
          </p:nvPr>
        </p:nvSpPr>
        <p:spPr>
          <a:xfrm>
            <a:off x="841248" y="3502152"/>
            <a:ext cx="10506456" cy="2670048"/>
          </a:xfrm>
        </p:spPr>
        <p:txBody>
          <a:bodyPr vert="horz" lIns="91440" tIns="45720" rIns="91440" bIns="45720" rtlCol="0">
            <a:normAutofit/>
          </a:bodyPr>
          <a:lstStyle/>
          <a:p>
            <a:pPr marL="0" indent="0">
              <a:buNone/>
            </a:pPr>
            <a:r>
              <a:rPr lang="en-US" sz="1600" b="1" dirty="0">
                <a:solidFill>
                  <a:schemeClr val="bg1"/>
                </a:solidFill>
                <a:ea typeface="+mn-lt"/>
                <a:cs typeface="+mn-lt"/>
              </a:rPr>
              <a:t>Church flower waste management offers a variety of innovative and sustainable solutions. Flowers used in religious ceremonies can be repurposed for a variety of useful purposes. High in natural oils, these flowers are good for scented soaps, incense sticks (</a:t>
            </a:r>
            <a:r>
              <a:rPr lang="en-US" sz="1600" b="1" dirty="0" err="1">
                <a:solidFill>
                  <a:schemeClr val="bg1"/>
                </a:solidFill>
                <a:ea typeface="+mn-lt"/>
                <a:cs typeface="+mn-lt"/>
              </a:rPr>
              <a:t>agarbatti</a:t>
            </a:r>
            <a:r>
              <a:rPr lang="en-US" sz="1600" b="1" dirty="0">
                <a:solidFill>
                  <a:schemeClr val="bg1"/>
                </a:solidFill>
                <a:ea typeface="+mn-lt"/>
                <a:cs typeface="+mn-lt"/>
              </a:rPr>
              <a:t>), and perfumes, reducing waste and providing pleasant aromas Through processing, flower gardens contribute to the production of incense </a:t>
            </a:r>
            <a:r>
              <a:rPr lang="en-US" sz="1600" b="1" dirty="0" err="1">
                <a:solidFill>
                  <a:schemeClr val="bg1"/>
                </a:solidFill>
                <a:ea typeface="+mn-lt"/>
                <a:cs typeface="+mn-lt"/>
              </a:rPr>
              <a:t>batti</a:t>
            </a:r>
            <a:r>
              <a:rPr lang="en-US" sz="1600" b="1" dirty="0">
                <a:solidFill>
                  <a:schemeClr val="bg1"/>
                </a:solidFill>
                <a:ea typeface="+mn-lt"/>
                <a:cs typeface="+mn-lt"/>
              </a:rPr>
              <a:t>, famous for its religious significance and calming qualities. </a:t>
            </a:r>
            <a:endParaRPr lang="en-US" sz="1600" b="1" dirty="0">
              <a:solidFill>
                <a:schemeClr val="bg1"/>
              </a:solidFill>
              <a:ea typeface="Calibri"/>
              <a:cs typeface="Calibri"/>
            </a:endParaRPr>
          </a:p>
          <a:p>
            <a:pPr marL="0" indent="0">
              <a:buNone/>
            </a:pPr>
            <a:r>
              <a:rPr lang="en-US" sz="1600" b="1">
                <a:solidFill>
                  <a:schemeClr val="bg1"/>
                </a:solidFill>
                <a:ea typeface="+mn-lt"/>
                <a:cs typeface="+mn-lt"/>
              </a:rPr>
              <a:t>Additionally, the vibrant colors of these flowers can replace the natural pigments used in dyed and handmade textiles. After composting, these flowers are converted into nutrient-rich material, which fertilizes the soil and supports sustainable agriculture In addition, the sweet leaves are used to make cauliflower , a delicacy appreciated for its flavor and medicinal properties. These programs not only efficiently manage church flower waste but provide economic opportunities and environmentally friendly alternatives while respecting the cultural significance of these dignified graces.</a:t>
            </a:r>
            <a:endParaRPr lang="en-US" sz="1600" b="1">
              <a:solidFill>
                <a:schemeClr val="bg1"/>
              </a:solidFill>
              <a:ea typeface="Calibri"/>
              <a:cs typeface="Calibri"/>
            </a:endParaRPr>
          </a:p>
        </p:txBody>
      </p:sp>
    </p:spTree>
    <p:extLst>
      <p:ext uri="{BB962C8B-B14F-4D97-AF65-F5344CB8AC3E}">
        <p14:creationId xmlns:p14="http://schemas.microsoft.com/office/powerpoint/2010/main" val="22962057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79585F2-4A12-7426-386F-9B109332834A}"/>
              </a:ext>
            </a:extLst>
          </p:cNvPr>
          <p:cNvSpPr>
            <a:spLocks noGrp="1"/>
          </p:cNvSpPr>
          <p:nvPr>
            <p:ph type="title"/>
          </p:nvPr>
        </p:nvSpPr>
        <p:spPr>
          <a:xfrm>
            <a:off x="841248" y="256032"/>
            <a:ext cx="10506456" cy="1014984"/>
          </a:xfrm>
        </p:spPr>
        <p:txBody>
          <a:bodyPr anchor="b">
            <a:normAutofit/>
          </a:bodyPr>
          <a:lstStyle/>
          <a:p>
            <a:r>
              <a:rPr lang="en-US" dirty="0">
                <a:cs typeface="Calibri Light"/>
              </a:rPr>
              <a:t>Problem Statement </a:t>
            </a:r>
            <a:endParaRPr lang="en-US" dirty="0"/>
          </a:p>
        </p:txBody>
      </p:sp>
      <p:sp>
        <p:nvSpPr>
          <p:cNvPr id="11" name="Rectangle 10">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3" name="Rectangle 12">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5" name="Content Placeholder 2">
            <a:extLst>
              <a:ext uri="{FF2B5EF4-FFF2-40B4-BE49-F238E27FC236}">
                <a16:creationId xmlns:a16="http://schemas.microsoft.com/office/drawing/2014/main" id="{F0C58BB7-8EB7-094F-B4EA-9B7494CFE0A6}"/>
              </a:ext>
            </a:extLst>
          </p:cNvPr>
          <p:cNvGraphicFramePr>
            <a:graphicFrameLocks noGrp="1"/>
          </p:cNvGraphicFramePr>
          <p:nvPr>
            <p:ph idx="1"/>
            <p:extLst>
              <p:ext uri="{D42A27DB-BD31-4B8C-83A1-F6EECF244321}">
                <p14:modId xmlns:p14="http://schemas.microsoft.com/office/powerpoint/2010/main" val="798078208"/>
              </p:ext>
            </p:extLst>
          </p:nvPr>
        </p:nvGraphicFramePr>
        <p:xfrm>
          <a:off x="838200" y="1926266"/>
          <a:ext cx="10515600" cy="43575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985748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655DB-C019-7ABB-5DA4-9DC51D5060CA}"/>
              </a:ext>
            </a:extLst>
          </p:cNvPr>
          <p:cNvSpPr>
            <a:spLocks noGrp="1"/>
          </p:cNvSpPr>
          <p:nvPr>
            <p:ph type="title"/>
          </p:nvPr>
        </p:nvSpPr>
        <p:spPr/>
        <p:txBody>
          <a:bodyPr/>
          <a:lstStyle/>
          <a:p>
            <a:pPr algn="ctr"/>
            <a:r>
              <a:rPr lang="en-US" dirty="0">
                <a:cs typeface="Calibri Light"/>
              </a:rPr>
              <a:t>Road Map Of The Assignment </a:t>
            </a:r>
          </a:p>
        </p:txBody>
      </p:sp>
      <p:graphicFrame>
        <p:nvGraphicFramePr>
          <p:cNvPr id="5" name="Content Placeholder 2">
            <a:extLst>
              <a:ext uri="{FF2B5EF4-FFF2-40B4-BE49-F238E27FC236}">
                <a16:creationId xmlns:a16="http://schemas.microsoft.com/office/drawing/2014/main" id="{0468B52C-7082-21FA-A167-5427F96E5301}"/>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923857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FC9BE17-9A7B-462D-AE50-3D87773873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417B2C83-AF00-7B22-4000-C88247934B18}"/>
              </a:ext>
            </a:extLst>
          </p:cNvPr>
          <p:cNvPicPr>
            <a:picLocks noChangeAspect="1"/>
          </p:cNvPicPr>
          <p:nvPr/>
        </p:nvPicPr>
        <p:blipFill rotWithShape="1">
          <a:blip r:embed="rId2"/>
          <a:srcRect l="14472" t="8523" r="24931" b="6250"/>
          <a:stretch/>
        </p:blipFill>
        <p:spPr>
          <a:xfrm>
            <a:off x="3523488" y="10"/>
            <a:ext cx="8668512" cy="6857990"/>
          </a:xfrm>
          <a:prstGeom prst="rect">
            <a:avLst/>
          </a:prstGeom>
        </p:spPr>
      </p:pic>
      <p:sp>
        <p:nvSpPr>
          <p:cNvPr id="11" name="Rectangle 10">
            <a:extLst>
              <a:ext uri="{FF2B5EF4-FFF2-40B4-BE49-F238E27FC236}">
                <a16:creationId xmlns:a16="http://schemas.microsoft.com/office/drawing/2014/main" id="{3EBE8569-6AEC-4B8C-8D53-2DE337CDBA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0D71DD8-1092-13C7-68E5-85F980C5B17C}"/>
              </a:ext>
            </a:extLst>
          </p:cNvPr>
          <p:cNvSpPr>
            <a:spLocks noGrp="1"/>
          </p:cNvSpPr>
          <p:nvPr>
            <p:ph type="title"/>
          </p:nvPr>
        </p:nvSpPr>
        <p:spPr>
          <a:xfrm>
            <a:off x="371094" y="1161288"/>
            <a:ext cx="3438144" cy="1124712"/>
          </a:xfrm>
        </p:spPr>
        <p:txBody>
          <a:bodyPr anchor="b">
            <a:normAutofit/>
          </a:bodyPr>
          <a:lstStyle/>
          <a:p>
            <a:pPr algn="ctr"/>
            <a:r>
              <a:rPr lang="en-US" sz="2800" b="1" dirty="0">
                <a:ea typeface="+mj-lt"/>
                <a:cs typeface="+mj-lt"/>
              </a:rPr>
              <a:t>Description of the Idea</a:t>
            </a:r>
            <a:endParaRPr lang="en-US" sz="2800" b="1" dirty="0">
              <a:ea typeface="Calibri Light" panose="020F0302020204030204"/>
              <a:cs typeface="Calibri Light" panose="020F0302020204030204"/>
            </a:endParaRPr>
          </a:p>
        </p:txBody>
      </p:sp>
      <p:sp>
        <p:nvSpPr>
          <p:cNvPr id="13" name="Rectangle 12">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5" name="Rectangle 14">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9144"/>
          </a:xfrm>
          <a:prstGeom prst="rect">
            <a:avLst/>
          </a:prstGeom>
          <a:solidFill>
            <a:srgbClr val="D5D5D5"/>
          </a:solidFill>
          <a:ln w="3175">
            <a:solidFill>
              <a:srgbClr val="D5D5D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3CF98F28-18AD-3EC5-A303-0C71CD3541AF}"/>
              </a:ext>
            </a:extLst>
          </p:cNvPr>
          <p:cNvSpPr>
            <a:spLocks noGrp="1"/>
          </p:cNvSpPr>
          <p:nvPr>
            <p:ph idx="1"/>
          </p:nvPr>
        </p:nvSpPr>
        <p:spPr>
          <a:xfrm>
            <a:off x="371094" y="2718054"/>
            <a:ext cx="3438906" cy="3207258"/>
          </a:xfrm>
        </p:spPr>
        <p:txBody>
          <a:bodyPr vert="horz" lIns="91440" tIns="45720" rIns="91440" bIns="45720" rtlCol="0" anchor="t">
            <a:normAutofit/>
          </a:bodyPr>
          <a:lstStyle/>
          <a:p>
            <a:pPr marL="0" indent="0" algn="ctr">
              <a:buNone/>
            </a:pPr>
            <a:r>
              <a:rPr lang="en-US" sz="1700" dirty="0">
                <a:ea typeface="+mn-lt"/>
                <a:cs typeface="+mn-lt"/>
              </a:rPr>
              <a:t>Efforts are made to address these challenges through initiatives like composting, creating Inset sticks, </a:t>
            </a:r>
            <a:r>
              <a:rPr lang="en-US" sz="1700" err="1">
                <a:ea typeface="+mn-lt"/>
                <a:cs typeface="+mn-lt"/>
              </a:rPr>
              <a:t>Gulkand</a:t>
            </a:r>
            <a:r>
              <a:rPr lang="en-US" sz="1700" dirty="0">
                <a:ea typeface="+mn-lt"/>
                <a:cs typeface="+mn-lt"/>
              </a:rPr>
              <a:t>, Holi color, Fragrances, Soap, Etc. or converting flowers into bio-fertilizers. The goal is to find eco-friendly ways to manage temple flowers that respect their significance in religious practices while reducing environmental impact.</a:t>
            </a:r>
            <a:endParaRPr lang="en-US" sz="1700" dirty="0">
              <a:ea typeface="Calibri" panose="020F0502020204030204"/>
              <a:cs typeface="Calibri" panose="020F0502020204030204"/>
            </a:endParaRPr>
          </a:p>
        </p:txBody>
      </p:sp>
    </p:spTree>
    <p:extLst>
      <p:ext uri="{BB962C8B-B14F-4D97-AF65-F5344CB8AC3E}">
        <p14:creationId xmlns:p14="http://schemas.microsoft.com/office/powerpoint/2010/main" val="1037397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9" name="Rectangle 48">
            <a:extLst>
              <a:ext uri="{FF2B5EF4-FFF2-40B4-BE49-F238E27FC236}">
                <a16:creationId xmlns:a16="http://schemas.microsoft.com/office/drawing/2014/main" id="{8FC9BE17-9A7B-462D-AE50-3D87773873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 name="Picture 39" descr="A colourful solution to flower waste">
            <a:extLst>
              <a:ext uri="{FF2B5EF4-FFF2-40B4-BE49-F238E27FC236}">
                <a16:creationId xmlns:a16="http://schemas.microsoft.com/office/drawing/2014/main" id="{220D0911-ED26-3C04-D2F2-D055719FE82E}"/>
              </a:ext>
            </a:extLst>
          </p:cNvPr>
          <p:cNvPicPr>
            <a:picLocks noChangeAspect="1"/>
          </p:cNvPicPr>
          <p:nvPr/>
        </p:nvPicPr>
        <p:blipFill rotWithShape="1">
          <a:blip r:embed="rId2"/>
          <a:srcRect l="7867" r="7867"/>
          <a:stretch/>
        </p:blipFill>
        <p:spPr>
          <a:xfrm>
            <a:off x="3523488" y="10"/>
            <a:ext cx="8668512" cy="6857990"/>
          </a:xfrm>
          <a:prstGeom prst="rect">
            <a:avLst/>
          </a:prstGeom>
        </p:spPr>
      </p:pic>
      <p:sp>
        <p:nvSpPr>
          <p:cNvPr id="51" name="Rectangle 50">
            <a:extLst>
              <a:ext uri="{FF2B5EF4-FFF2-40B4-BE49-F238E27FC236}">
                <a16:creationId xmlns:a16="http://schemas.microsoft.com/office/drawing/2014/main" id="{3EBE8569-6AEC-4B8C-8D53-2DE337CDBA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FC46FDB-3E63-8AA4-23E7-CFF5006D91FA}"/>
              </a:ext>
            </a:extLst>
          </p:cNvPr>
          <p:cNvSpPr>
            <a:spLocks noGrp="1"/>
          </p:cNvSpPr>
          <p:nvPr>
            <p:ph type="title"/>
          </p:nvPr>
        </p:nvSpPr>
        <p:spPr>
          <a:xfrm>
            <a:off x="371094" y="1161288"/>
            <a:ext cx="3438144" cy="1124712"/>
          </a:xfrm>
        </p:spPr>
        <p:txBody>
          <a:bodyPr anchor="b">
            <a:normAutofit/>
          </a:bodyPr>
          <a:lstStyle/>
          <a:p>
            <a:r>
              <a:rPr lang="en-US" sz="2800">
                <a:ea typeface="Calibri Light"/>
                <a:cs typeface="Calibri Light"/>
              </a:rPr>
              <a:t>Product Line</a:t>
            </a:r>
            <a:endParaRPr lang="en-US" sz="2800"/>
          </a:p>
        </p:txBody>
      </p:sp>
      <p:sp>
        <p:nvSpPr>
          <p:cNvPr id="53" name="Rectangle 52">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5" name="Rectangle 54">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9144"/>
          </a:xfrm>
          <a:prstGeom prst="rect">
            <a:avLst/>
          </a:prstGeom>
          <a:solidFill>
            <a:srgbClr val="D5D5D5"/>
          </a:solidFill>
          <a:ln w="3175">
            <a:solidFill>
              <a:srgbClr val="D5D5D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94024091-4444-BF79-E9FF-DCBC76886D30}"/>
              </a:ext>
            </a:extLst>
          </p:cNvPr>
          <p:cNvSpPr>
            <a:spLocks noGrp="1"/>
          </p:cNvSpPr>
          <p:nvPr>
            <p:ph idx="1"/>
          </p:nvPr>
        </p:nvSpPr>
        <p:spPr>
          <a:xfrm>
            <a:off x="371094" y="2718054"/>
            <a:ext cx="3438906" cy="3207258"/>
          </a:xfrm>
        </p:spPr>
        <p:txBody>
          <a:bodyPr vert="horz" lIns="91440" tIns="45720" rIns="91440" bIns="45720" rtlCol="0" anchor="t">
            <a:normAutofit/>
          </a:bodyPr>
          <a:lstStyle/>
          <a:p>
            <a:r>
              <a:rPr lang="en-US" sz="1700">
                <a:ea typeface="Calibri"/>
                <a:cs typeface="Calibri"/>
              </a:rPr>
              <a:t>Inset sticks</a:t>
            </a:r>
          </a:p>
          <a:p>
            <a:r>
              <a:rPr lang="en-US" sz="1700" dirty="0">
                <a:ea typeface="Calibri"/>
                <a:cs typeface="Calibri"/>
              </a:rPr>
              <a:t>Soap</a:t>
            </a:r>
          </a:p>
          <a:p>
            <a:r>
              <a:rPr lang="en-US" sz="1700">
                <a:ea typeface="Calibri"/>
                <a:cs typeface="Calibri"/>
              </a:rPr>
              <a:t>Bio fertilizers</a:t>
            </a:r>
          </a:p>
          <a:p>
            <a:r>
              <a:rPr lang="en-US" sz="1700" dirty="0">
                <a:ea typeface="Calibri"/>
                <a:cs typeface="Calibri"/>
              </a:rPr>
              <a:t>Compost</a:t>
            </a:r>
          </a:p>
          <a:p>
            <a:r>
              <a:rPr lang="en-US" sz="1700" dirty="0">
                <a:ea typeface="Calibri"/>
                <a:cs typeface="Calibri"/>
              </a:rPr>
              <a:t>Fragrances</a:t>
            </a:r>
          </a:p>
          <a:p>
            <a:r>
              <a:rPr lang="en-US" sz="1700" dirty="0">
                <a:ea typeface="Calibri"/>
                <a:cs typeface="Calibri"/>
              </a:rPr>
              <a:t>Holi Color </a:t>
            </a:r>
          </a:p>
          <a:p>
            <a:r>
              <a:rPr lang="en-US" sz="1700">
                <a:ea typeface="Calibri"/>
                <a:cs typeface="Calibri"/>
              </a:rPr>
              <a:t>Dhup Batti </a:t>
            </a:r>
          </a:p>
          <a:p>
            <a:r>
              <a:rPr lang="en-US" sz="1700">
                <a:ea typeface="Calibri"/>
                <a:cs typeface="Calibri"/>
              </a:rPr>
              <a:t>Gulkand </a:t>
            </a:r>
          </a:p>
          <a:p>
            <a:endParaRPr lang="en-US" sz="1700">
              <a:ea typeface="Calibri"/>
              <a:cs typeface="Calibri"/>
            </a:endParaRPr>
          </a:p>
          <a:p>
            <a:endParaRPr lang="en-US" sz="1700">
              <a:ea typeface="Calibri"/>
              <a:cs typeface="Calibri"/>
            </a:endParaRPr>
          </a:p>
        </p:txBody>
      </p:sp>
    </p:spTree>
    <p:extLst>
      <p:ext uri="{BB962C8B-B14F-4D97-AF65-F5344CB8AC3E}">
        <p14:creationId xmlns:p14="http://schemas.microsoft.com/office/powerpoint/2010/main" val="6357588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AF50DFF-99ED-6E8D-5D54-92A5302BF67D}"/>
              </a:ext>
            </a:extLst>
          </p:cNvPr>
          <p:cNvSpPr>
            <a:spLocks noGrp="1"/>
          </p:cNvSpPr>
          <p:nvPr>
            <p:ph type="title"/>
          </p:nvPr>
        </p:nvSpPr>
        <p:spPr>
          <a:xfrm>
            <a:off x="841248" y="256032"/>
            <a:ext cx="10506456" cy="1014984"/>
          </a:xfrm>
        </p:spPr>
        <p:txBody>
          <a:bodyPr anchor="b">
            <a:normAutofit/>
          </a:bodyPr>
          <a:lstStyle/>
          <a:p>
            <a:r>
              <a:rPr lang="en-US" dirty="0">
                <a:cs typeface="Calibri Light"/>
              </a:rPr>
              <a:t>Why this Idea </a:t>
            </a:r>
            <a:endParaRPr lang="en-US" dirty="0"/>
          </a:p>
        </p:txBody>
      </p:sp>
      <p:sp>
        <p:nvSpPr>
          <p:cNvPr id="11" name="Rectangle 10">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3" name="Rectangle 12">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5" name="Content Placeholder 2">
            <a:extLst>
              <a:ext uri="{FF2B5EF4-FFF2-40B4-BE49-F238E27FC236}">
                <a16:creationId xmlns:a16="http://schemas.microsoft.com/office/drawing/2014/main" id="{C0518157-8494-5034-B0DC-01EB71E68F1E}"/>
              </a:ext>
            </a:extLst>
          </p:cNvPr>
          <p:cNvGraphicFramePr>
            <a:graphicFrameLocks noGrp="1"/>
          </p:cNvGraphicFramePr>
          <p:nvPr>
            <p:ph idx="1"/>
            <p:extLst>
              <p:ext uri="{D42A27DB-BD31-4B8C-83A1-F6EECF244321}">
                <p14:modId xmlns:p14="http://schemas.microsoft.com/office/powerpoint/2010/main" val="3520635540"/>
              </p:ext>
            </p:extLst>
          </p:nvPr>
        </p:nvGraphicFramePr>
        <p:xfrm>
          <a:off x="838200" y="1926266"/>
          <a:ext cx="10515600" cy="43575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523327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3E77A3-7BAE-BDC2-B44B-BD793D18F15F}"/>
              </a:ext>
            </a:extLst>
          </p:cNvPr>
          <p:cNvSpPr>
            <a:spLocks noGrp="1"/>
          </p:cNvSpPr>
          <p:nvPr>
            <p:ph type="title"/>
          </p:nvPr>
        </p:nvSpPr>
        <p:spPr/>
        <p:txBody>
          <a:bodyPr/>
          <a:lstStyle/>
          <a:p>
            <a:pPr algn="ctr"/>
            <a:r>
              <a:rPr lang="en-US" dirty="0">
                <a:ea typeface="Calibri Light"/>
                <a:cs typeface="Calibri Light"/>
              </a:rPr>
              <a:t>Production Process </a:t>
            </a:r>
          </a:p>
        </p:txBody>
      </p:sp>
      <p:graphicFrame>
        <p:nvGraphicFramePr>
          <p:cNvPr id="5" name="Content Placeholder 2">
            <a:extLst>
              <a:ext uri="{FF2B5EF4-FFF2-40B4-BE49-F238E27FC236}">
                <a16:creationId xmlns:a16="http://schemas.microsoft.com/office/drawing/2014/main" id="{C2EA25F6-8866-8FDA-8DB0-003584E1AB4B}"/>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110201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2170031"/>
          </a:xfrm>
          <a:prstGeom prst="rect">
            <a:avLst/>
          </a:prstGeom>
          <a:gradFill>
            <a:gsLst>
              <a:gs pos="0">
                <a:srgbClr val="000000">
                  <a:alpha val="96000"/>
                </a:srgbClr>
              </a:gs>
              <a:gs pos="100000">
                <a:schemeClr val="accent1">
                  <a:lumMod val="7500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082819" y="0"/>
            <a:ext cx="4097211" cy="2170661"/>
          </a:xfrm>
          <a:prstGeom prst="rect">
            <a:avLst/>
          </a:prstGeom>
          <a:gradFill>
            <a:gsLst>
              <a:gs pos="19000">
                <a:schemeClr val="accent1">
                  <a:lumMod val="50000"/>
                  <a:alpha val="68000"/>
                </a:schemeClr>
              </a:gs>
              <a:gs pos="100000">
                <a:schemeClr val="accent1">
                  <a:alpha val="48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5010646" y="-5010043"/>
            <a:ext cx="2170709" cy="12192000"/>
          </a:xfrm>
          <a:prstGeom prst="rect">
            <a:avLst/>
          </a:prstGeom>
          <a:gradFill>
            <a:gsLst>
              <a:gs pos="23000">
                <a:schemeClr val="accent1">
                  <a:lumMod val="75000"/>
                  <a:alpha val="16000"/>
                </a:schemeClr>
              </a:gs>
              <a:gs pos="99000">
                <a:srgbClr val="000000">
                  <a:alpha val="45000"/>
                </a:srgbClr>
              </a:gs>
            </a:gsLst>
            <a:lin ang="21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2BA8820-7ADC-6F00-4907-B03B5E5D0E39}"/>
              </a:ext>
            </a:extLst>
          </p:cNvPr>
          <p:cNvSpPr>
            <a:spLocks noGrp="1"/>
          </p:cNvSpPr>
          <p:nvPr>
            <p:ph type="title"/>
          </p:nvPr>
        </p:nvSpPr>
        <p:spPr>
          <a:xfrm>
            <a:off x="1383564" y="348865"/>
            <a:ext cx="9718111" cy="1576446"/>
          </a:xfrm>
        </p:spPr>
        <p:txBody>
          <a:bodyPr anchor="ctr">
            <a:normAutofit/>
          </a:bodyPr>
          <a:lstStyle/>
          <a:p>
            <a:pPr algn="ctr"/>
            <a:r>
              <a:rPr lang="en-US" sz="5400" b="1">
                <a:solidFill>
                  <a:srgbClr val="FFFFFF"/>
                </a:solidFill>
                <a:cs typeface="Calibri Light"/>
              </a:rPr>
              <a:t>Key Stakeholders </a:t>
            </a:r>
            <a:endParaRPr lang="en-US" sz="5400" b="1">
              <a:solidFill>
                <a:srgbClr val="FFFFFF"/>
              </a:solidFill>
              <a:ea typeface="Calibri Light" panose="020F0302020204030204"/>
              <a:cs typeface="Calibri Light"/>
            </a:endParaRPr>
          </a:p>
        </p:txBody>
      </p:sp>
      <p:graphicFrame>
        <p:nvGraphicFramePr>
          <p:cNvPr id="5" name="Content Placeholder 2">
            <a:extLst>
              <a:ext uri="{FF2B5EF4-FFF2-40B4-BE49-F238E27FC236}">
                <a16:creationId xmlns:a16="http://schemas.microsoft.com/office/drawing/2014/main" id="{089D01DE-DE4A-3726-E9B2-B2F7E39140F3}"/>
              </a:ext>
            </a:extLst>
          </p:cNvPr>
          <p:cNvGraphicFramePr>
            <a:graphicFrameLocks noGrp="1"/>
          </p:cNvGraphicFramePr>
          <p:nvPr>
            <p:ph idx="1"/>
            <p:extLst>
              <p:ext uri="{D42A27DB-BD31-4B8C-83A1-F6EECF244321}">
                <p14:modId xmlns:p14="http://schemas.microsoft.com/office/powerpoint/2010/main" val="1558115745"/>
              </p:ext>
            </p:extLst>
          </p:nvPr>
        </p:nvGraphicFramePr>
        <p:xfrm>
          <a:off x="644056" y="2615979"/>
          <a:ext cx="10927829" cy="36894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04769202"/>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0</Words>
  <Application>Microsoft Office PowerPoint</Application>
  <PresentationFormat>Widescreen</PresentationFormat>
  <Paragraphs>0</Paragraphs>
  <Slides>27</Slides>
  <Notes>0</Notes>
  <HiddenSlides>0</HiddenSlides>
  <MMClips>0</MMClips>
  <ScaleCrop>false</ScaleCrop>
  <HeadingPairs>
    <vt:vector size="4" baseType="variant">
      <vt:variant>
        <vt:lpstr>Theme</vt:lpstr>
      </vt:variant>
      <vt:variant>
        <vt:i4>1</vt:i4>
      </vt:variant>
      <vt:variant>
        <vt:lpstr>Slide Titles</vt:lpstr>
      </vt:variant>
      <vt:variant>
        <vt:i4>27</vt:i4>
      </vt:variant>
    </vt:vector>
  </HeadingPairs>
  <TitlesOfParts>
    <vt:vector size="28" baseType="lpstr">
      <vt:lpstr>office theme</vt:lpstr>
      <vt:lpstr>BBA 4th Sem Session 2023-2024 Startup Management  Assignment 2</vt:lpstr>
      <vt:lpstr>About Krapa (Tera tujhko aarpad kya lage mera)</vt:lpstr>
      <vt:lpstr>Problem Statement </vt:lpstr>
      <vt:lpstr>Road Map Of The Assignment </vt:lpstr>
      <vt:lpstr>Description of the Idea</vt:lpstr>
      <vt:lpstr>Product Line</vt:lpstr>
      <vt:lpstr>Why this Idea </vt:lpstr>
      <vt:lpstr>Production Process </vt:lpstr>
      <vt:lpstr>Key Stakeholders </vt:lpstr>
      <vt:lpstr>PowerPoint Presentation</vt:lpstr>
      <vt:lpstr>Questionnaire</vt:lpstr>
      <vt:lpstr>PowerPoint Presentation</vt:lpstr>
      <vt:lpstr>Technical Feasibility Study </vt:lpstr>
      <vt:lpstr>Economic Feasibility Study </vt:lpstr>
      <vt:lpstr>Operational Feasibility Study </vt:lpstr>
      <vt:lpstr>Market Feasibility Study </vt:lpstr>
      <vt:lpstr>Capital Funding</vt:lpstr>
      <vt:lpstr>Capital Budgeting (1 Kg)</vt:lpstr>
      <vt:lpstr>PowerPoint Presentation</vt:lpstr>
      <vt:lpstr>Glimpse </vt:lpstr>
      <vt:lpstr>PowerPoint Presentation</vt:lpstr>
      <vt:lpstr>Payback Period </vt:lpstr>
      <vt:lpstr>USP of Krapa</vt:lpstr>
      <vt:lpstr>Clear Market of Krapa</vt:lpstr>
      <vt:lpstr>Advertisement plan</vt:lpstr>
      <vt:lpstr>Marketing  Campaign</vt:lpstr>
      <vt:lpstr>Summary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 </cp:lastModifiedBy>
  <cp:revision>734</cp:revision>
  <dcterms:created xsi:type="dcterms:W3CDTF">2013-07-15T20:26:40Z</dcterms:created>
  <dcterms:modified xsi:type="dcterms:W3CDTF">2024-01-14T17:55:44Z</dcterms:modified>
</cp:coreProperties>
</file>